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99" r:id="rId2"/>
    <p:sldId id="330" r:id="rId3"/>
    <p:sldId id="258" r:id="rId4"/>
    <p:sldId id="298" r:id="rId5"/>
    <p:sldId id="300" r:id="rId6"/>
    <p:sldId id="301" r:id="rId7"/>
    <p:sldId id="302" r:id="rId8"/>
    <p:sldId id="303" r:id="rId9"/>
    <p:sldId id="304" r:id="rId10"/>
    <p:sldId id="305" r:id="rId11"/>
    <p:sldId id="260" r:id="rId12"/>
    <p:sldId id="306" r:id="rId13"/>
    <p:sldId id="307" r:id="rId14"/>
    <p:sldId id="308" r:id="rId15"/>
    <p:sldId id="309" r:id="rId16"/>
    <p:sldId id="310" r:id="rId17"/>
    <p:sldId id="313" r:id="rId18"/>
    <p:sldId id="331" r:id="rId19"/>
    <p:sldId id="314" r:id="rId20"/>
    <p:sldId id="316" r:id="rId21"/>
    <p:sldId id="319" r:id="rId22"/>
    <p:sldId id="265" r:id="rId23"/>
    <p:sldId id="318" r:id="rId24"/>
    <p:sldId id="317" r:id="rId25"/>
    <p:sldId id="320" r:id="rId26"/>
    <p:sldId id="321" r:id="rId27"/>
    <p:sldId id="322" r:id="rId28"/>
    <p:sldId id="323" r:id="rId29"/>
    <p:sldId id="324" r:id="rId30"/>
    <p:sldId id="326" r:id="rId31"/>
    <p:sldId id="327" r:id="rId32"/>
    <p:sldId id="328" r:id="rId33"/>
    <p:sldId id="329" r:id="rId34"/>
    <p:sldId id="266" r:id="rId35"/>
    <p:sldId id="267" r:id="rId36"/>
    <p:sldId id="264" r:id="rId37"/>
    <p:sldId id="275" r:id="rId38"/>
  </p:sldIdLst>
  <p:sldSz cx="9144000" cy="5143500" type="screen16x9"/>
  <p:notesSz cx="6858000" cy="9144000"/>
  <p:embeddedFontLst>
    <p:embeddedFont>
      <p:font typeface="Forum" panose="020B0604020202020204" charset="0"/>
      <p:regular r:id="rId40"/>
    </p:embeddedFont>
    <p:embeddedFont>
      <p:font typeface="Raleway" panose="020B0604020202020204" charset="0"/>
      <p:regular r:id="rId41"/>
      <p:bold r:id="rId42"/>
      <p:italic r:id="rId43"/>
      <p:boldItalic r:id="rId44"/>
    </p:embeddedFont>
    <p:embeddedFont>
      <p:font typeface="Quattrocento Sans" panose="020B0604020202020204" charset="0"/>
      <p:regular r:id="rId45"/>
    </p:embeddedFont>
    <p:embeddedFont>
      <p:font typeface="Montserrat SemiBold" panose="020B0604020202020204" charset="0"/>
      <p:bold r:id="rId46"/>
      <p:boldItalic r:id="rId47"/>
    </p:embeddedFont>
    <p:embeddedFont>
      <p:font typeface="Barlow Condensed Black" panose="020B0604020202020204" charset="0"/>
      <p:bold r:id="rId48"/>
      <p:boldItalic r:id="rId49"/>
    </p:embeddedFont>
    <p:embeddedFont>
      <p:font typeface="Open Sans" panose="020B0604020202020204" charset="0"/>
      <p:regular r:id="rId50"/>
      <p:bold r:id="rId51"/>
      <p:italic r:id="rId52"/>
      <p:boldItalic r:id="rId53"/>
    </p:embeddedFont>
    <p:embeddedFont>
      <p:font typeface="Alegreya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0EB"/>
    <a:srgbClr val="687CC8"/>
    <a:srgbClr val="ECE6DB"/>
    <a:srgbClr val="D9BF8E"/>
    <a:srgbClr val="E1E0E6"/>
    <a:srgbClr val="C2424F"/>
    <a:srgbClr val="EB4F36"/>
    <a:srgbClr val="EF4A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8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910c9cffe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910c9cffe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910c9cffe2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910c9cffe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288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1910c9cffe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1910c9cffe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82900" y="-3175"/>
            <a:ext cx="3818400" cy="5159400"/>
          </a:xfrm>
          <a:prstGeom prst="rect">
            <a:avLst/>
          </a:prstGeom>
          <a:noFill/>
          <a:ln w="9525" cap="flat" cmpd="sng">
            <a:solidFill>
              <a:schemeClr val="lt2"/>
            </a:solidFill>
            <a:prstDash val="solid"/>
            <a:round/>
            <a:headEnd type="none" w="sm" len="sm"/>
            <a:tailEnd type="none" w="sm" len="sm"/>
          </a:ln>
        </p:spPr>
      </p:sp>
      <p:sp>
        <p:nvSpPr>
          <p:cNvPr id="10" name="Google Shape;10;p2"/>
          <p:cNvSpPr txBox="1">
            <a:spLocks noGrp="1"/>
          </p:cNvSpPr>
          <p:nvPr>
            <p:ph type="ctrTitle"/>
          </p:nvPr>
        </p:nvSpPr>
        <p:spPr>
          <a:xfrm>
            <a:off x="713225" y="1404150"/>
            <a:ext cx="4191000" cy="2031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81350"/>
            <a:ext cx="21222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966205" y="-423744"/>
            <a:ext cx="4192012" cy="5159364"/>
            <a:chOff x="-966205" y="-423744"/>
            <a:chExt cx="4192012" cy="5159364"/>
          </a:xfrm>
        </p:grpSpPr>
        <p:sp>
          <p:nvSpPr>
            <p:cNvPr id="13" name="Google Shape;13;p2"/>
            <p:cNvSpPr/>
            <p:nvPr/>
          </p:nvSpPr>
          <p:spPr>
            <a:xfrm>
              <a:off x="1502624" y="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4500039" flipH="1">
              <a:off x="-617808" y="3573223"/>
              <a:ext cx="1383249" cy="785404"/>
            </a:xfrm>
            <a:custGeom>
              <a:avLst/>
              <a:gdLst/>
              <a:ahLst/>
              <a:cxnLst/>
              <a:rect l="l" t="t" r="r" b="b"/>
              <a:pathLst>
                <a:path w="12154" h="6901" extrusionOk="0">
                  <a:moveTo>
                    <a:pt x="9576" y="6802"/>
                  </a:moveTo>
                  <a:cubicBezTo>
                    <a:pt x="9548" y="6873"/>
                    <a:pt x="9435" y="6901"/>
                    <a:pt x="9323" y="6873"/>
                  </a:cubicBezTo>
                  <a:cubicBezTo>
                    <a:pt x="9280" y="6859"/>
                    <a:pt x="9266" y="6830"/>
                    <a:pt x="9238" y="6774"/>
                  </a:cubicBezTo>
                  <a:cubicBezTo>
                    <a:pt x="9210" y="6704"/>
                    <a:pt x="9210" y="6675"/>
                    <a:pt x="9238" y="6605"/>
                  </a:cubicBezTo>
                  <a:cubicBezTo>
                    <a:pt x="9280" y="6492"/>
                    <a:pt x="9280" y="6492"/>
                    <a:pt x="9421" y="6521"/>
                  </a:cubicBezTo>
                  <a:cubicBezTo>
                    <a:pt x="9492" y="6535"/>
                    <a:pt x="9520" y="6535"/>
                    <a:pt x="9548" y="6591"/>
                  </a:cubicBezTo>
                  <a:cubicBezTo>
                    <a:pt x="9576" y="6661"/>
                    <a:pt x="9590" y="6732"/>
                    <a:pt x="9576" y="6802"/>
                  </a:cubicBezTo>
                  <a:close/>
                  <a:moveTo>
                    <a:pt x="12111" y="846"/>
                  </a:moveTo>
                  <a:cubicBezTo>
                    <a:pt x="12139" y="803"/>
                    <a:pt x="12153" y="761"/>
                    <a:pt x="12153" y="747"/>
                  </a:cubicBezTo>
                  <a:cubicBezTo>
                    <a:pt x="12125" y="705"/>
                    <a:pt x="12055" y="677"/>
                    <a:pt x="12012" y="691"/>
                  </a:cubicBezTo>
                  <a:cubicBezTo>
                    <a:pt x="11970" y="705"/>
                    <a:pt x="11970" y="719"/>
                    <a:pt x="11970" y="775"/>
                  </a:cubicBezTo>
                  <a:cubicBezTo>
                    <a:pt x="11970" y="803"/>
                    <a:pt x="11984" y="832"/>
                    <a:pt x="11984" y="846"/>
                  </a:cubicBezTo>
                  <a:cubicBezTo>
                    <a:pt x="11998" y="846"/>
                    <a:pt x="12012" y="860"/>
                    <a:pt x="12026" y="888"/>
                  </a:cubicBezTo>
                  <a:cubicBezTo>
                    <a:pt x="12040" y="930"/>
                    <a:pt x="12069" y="916"/>
                    <a:pt x="12111" y="846"/>
                  </a:cubicBezTo>
                  <a:close/>
                  <a:moveTo>
                    <a:pt x="11294" y="5408"/>
                  </a:moveTo>
                  <a:cubicBezTo>
                    <a:pt x="11294" y="5380"/>
                    <a:pt x="11266" y="5366"/>
                    <a:pt x="11238" y="5380"/>
                  </a:cubicBezTo>
                  <a:cubicBezTo>
                    <a:pt x="11224" y="5380"/>
                    <a:pt x="11224" y="5422"/>
                    <a:pt x="11224" y="5450"/>
                  </a:cubicBezTo>
                  <a:cubicBezTo>
                    <a:pt x="11238" y="5464"/>
                    <a:pt x="11294" y="5436"/>
                    <a:pt x="11294" y="5408"/>
                  </a:cubicBezTo>
                  <a:close/>
                  <a:moveTo>
                    <a:pt x="10843" y="5352"/>
                  </a:moveTo>
                  <a:cubicBezTo>
                    <a:pt x="10843" y="5352"/>
                    <a:pt x="10858" y="5338"/>
                    <a:pt x="10872" y="5324"/>
                  </a:cubicBezTo>
                  <a:cubicBezTo>
                    <a:pt x="10886" y="5324"/>
                    <a:pt x="10900" y="5295"/>
                    <a:pt x="10914" y="5267"/>
                  </a:cubicBezTo>
                  <a:cubicBezTo>
                    <a:pt x="10928" y="5253"/>
                    <a:pt x="10942" y="5225"/>
                    <a:pt x="10956" y="5211"/>
                  </a:cubicBezTo>
                  <a:cubicBezTo>
                    <a:pt x="10998" y="5197"/>
                    <a:pt x="11012" y="5155"/>
                    <a:pt x="11027" y="5056"/>
                  </a:cubicBezTo>
                  <a:cubicBezTo>
                    <a:pt x="11027" y="5014"/>
                    <a:pt x="11055" y="4958"/>
                    <a:pt x="11069" y="4943"/>
                  </a:cubicBezTo>
                  <a:cubicBezTo>
                    <a:pt x="11083" y="4915"/>
                    <a:pt x="11083" y="4901"/>
                    <a:pt x="11083" y="4887"/>
                  </a:cubicBezTo>
                  <a:cubicBezTo>
                    <a:pt x="11069" y="4873"/>
                    <a:pt x="11083" y="4859"/>
                    <a:pt x="11097" y="4859"/>
                  </a:cubicBezTo>
                  <a:cubicBezTo>
                    <a:pt x="11111" y="4845"/>
                    <a:pt x="11111" y="4831"/>
                    <a:pt x="11083" y="4774"/>
                  </a:cubicBezTo>
                  <a:cubicBezTo>
                    <a:pt x="11055" y="4732"/>
                    <a:pt x="11041" y="4704"/>
                    <a:pt x="11055" y="4676"/>
                  </a:cubicBezTo>
                  <a:cubicBezTo>
                    <a:pt x="11069" y="4662"/>
                    <a:pt x="11055" y="4620"/>
                    <a:pt x="11041" y="4577"/>
                  </a:cubicBezTo>
                  <a:cubicBezTo>
                    <a:pt x="11027" y="4549"/>
                    <a:pt x="10998" y="4465"/>
                    <a:pt x="10984" y="4394"/>
                  </a:cubicBezTo>
                  <a:cubicBezTo>
                    <a:pt x="10956" y="4282"/>
                    <a:pt x="10942" y="4253"/>
                    <a:pt x="10900" y="4211"/>
                  </a:cubicBezTo>
                  <a:cubicBezTo>
                    <a:pt x="10872" y="4183"/>
                    <a:pt x="10829" y="4169"/>
                    <a:pt x="10829" y="4169"/>
                  </a:cubicBezTo>
                  <a:cubicBezTo>
                    <a:pt x="10815" y="4183"/>
                    <a:pt x="10787" y="4183"/>
                    <a:pt x="10759" y="4169"/>
                  </a:cubicBezTo>
                  <a:cubicBezTo>
                    <a:pt x="10703" y="4155"/>
                    <a:pt x="10548" y="4211"/>
                    <a:pt x="10548" y="4239"/>
                  </a:cubicBezTo>
                  <a:cubicBezTo>
                    <a:pt x="10562" y="4253"/>
                    <a:pt x="10491" y="4324"/>
                    <a:pt x="10449" y="4338"/>
                  </a:cubicBezTo>
                  <a:cubicBezTo>
                    <a:pt x="10435" y="4352"/>
                    <a:pt x="10407" y="4366"/>
                    <a:pt x="10407" y="4394"/>
                  </a:cubicBezTo>
                  <a:cubicBezTo>
                    <a:pt x="10393" y="4408"/>
                    <a:pt x="10365" y="4437"/>
                    <a:pt x="10337" y="4451"/>
                  </a:cubicBezTo>
                  <a:cubicBezTo>
                    <a:pt x="10308" y="4451"/>
                    <a:pt x="10280" y="4493"/>
                    <a:pt x="10266" y="4521"/>
                  </a:cubicBezTo>
                  <a:cubicBezTo>
                    <a:pt x="10238" y="4577"/>
                    <a:pt x="10210" y="4591"/>
                    <a:pt x="10182" y="4563"/>
                  </a:cubicBezTo>
                  <a:cubicBezTo>
                    <a:pt x="10182" y="4563"/>
                    <a:pt x="10182" y="4577"/>
                    <a:pt x="10196" y="4605"/>
                  </a:cubicBezTo>
                  <a:cubicBezTo>
                    <a:pt x="10224" y="4690"/>
                    <a:pt x="10210" y="4746"/>
                    <a:pt x="10182" y="4676"/>
                  </a:cubicBezTo>
                  <a:cubicBezTo>
                    <a:pt x="10153" y="4648"/>
                    <a:pt x="10153" y="4648"/>
                    <a:pt x="10168" y="4718"/>
                  </a:cubicBezTo>
                  <a:cubicBezTo>
                    <a:pt x="10182" y="4760"/>
                    <a:pt x="10182" y="4817"/>
                    <a:pt x="10182" y="4831"/>
                  </a:cubicBezTo>
                  <a:cubicBezTo>
                    <a:pt x="10168" y="4859"/>
                    <a:pt x="10168" y="4873"/>
                    <a:pt x="10182" y="4887"/>
                  </a:cubicBezTo>
                  <a:cubicBezTo>
                    <a:pt x="10182" y="4901"/>
                    <a:pt x="10168" y="4915"/>
                    <a:pt x="10168" y="4929"/>
                  </a:cubicBezTo>
                  <a:cubicBezTo>
                    <a:pt x="10139" y="4943"/>
                    <a:pt x="10168" y="5070"/>
                    <a:pt x="10210" y="5169"/>
                  </a:cubicBezTo>
                  <a:cubicBezTo>
                    <a:pt x="10266" y="5295"/>
                    <a:pt x="10322" y="5338"/>
                    <a:pt x="10435" y="5394"/>
                  </a:cubicBezTo>
                  <a:cubicBezTo>
                    <a:pt x="10491" y="5422"/>
                    <a:pt x="10548" y="5450"/>
                    <a:pt x="10562" y="5464"/>
                  </a:cubicBezTo>
                  <a:cubicBezTo>
                    <a:pt x="10562" y="5493"/>
                    <a:pt x="10590" y="5479"/>
                    <a:pt x="10590" y="5450"/>
                  </a:cubicBezTo>
                  <a:cubicBezTo>
                    <a:pt x="10590" y="5436"/>
                    <a:pt x="10604" y="5436"/>
                    <a:pt x="10632" y="5436"/>
                  </a:cubicBezTo>
                  <a:cubicBezTo>
                    <a:pt x="10689" y="5436"/>
                    <a:pt x="10843" y="5380"/>
                    <a:pt x="10843" y="5352"/>
                  </a:cubicBezTo>
                  <a:close/>
                  <a:moveTo>
                    <a:pt x="6661" y="2014"/>
                  </a:moveTo>
                  <a:cubicBezTo>
                    <a:pt x="6661" y="2000"/>
                    <a:pt x="6647" y="2000"/>
                    <a:pt x="6633" y="2000"/>
                  </a:cubicBezTo>
                  <a:cubicBezTo>
                    <a:pt x="6591" y="2029"/>
                    <a:pt x="6605" y="2071"/>
                    <a:pt x="6647" y="2057"/>
                  </a:cubicBezTo>
                  <a:cubicBezTo>
                    <a:pt x="6661" y="2043"/>
                    <a:pt x="6675" y="2029"/>
                    <a:pt x="6661" y="2014"/>
                  </a:cubicBezTo>
                  <a:close/>
                  <a:moveTo>
                    <a:pt x="8971" y="437"/>
                  </a:moveTo>
                  <a:cubicBezTo>
                    <a:pt x="8971" y="423"/>
                    <a:pt x="8942" y="423"/>
                    <a:pt x="8928" y="423"/>
                  </a:cubicBezTo>
                  <a:cubicBezTo>
                    <a:pt x="8914" y="437"/>
                    <a:pt x="8900" y="451"/>
                    <a:pt x="8914" y="465"/>
                  </a:cubicBezTo>
                  <a:cubicBezTo>
                    <a:pt x="8928" y="480"/>
                    <a:pt x="8942" y="480"/>
                    <a:pt x="8957" y="465"/>
                  </a:cubicBezTo>
                  <a:cubicBezTo>
                    <a:pt x="8971" y="465"/>
                    <a:pt x="8971" y="451"/>
                    <a:pt x="8971" y="437"/>
                  </a:cubicBezTo>
                  <a:close/>
                  <a:moveTo>
                    <a:pt x="5521" y="6464"/>
                  </a:moveTo>
                  <a:cubicBezTo>
                    <a:pt x="5521" y="6422"/>
                    <a:pt x="5507" y="6422"/>
                    <a:pt x="5478" y="6436"/>
                  </a:cubicBezTo>
                  <a:cubicBezTo>
                    <a:pt x="5436" y="6464"/>
                    <a:pt x="5436" y="6507"/>
                    <a:pt x="5478" y="6492"/>
                  </a:cubicBezTo>
                  <a:cubicBezTo>
                    <a:pt x="5492" y="6478"/>
                    <a:pt x="5507" y="6464"/>
                    <a:pt x="5521" y="6464"/>
                  </a:cubicBezTo>
                  <a:close/>
                  <a:moveTo>
                    <a:pt x="7492" y="5211"/>
                  </a:moveTo>
                  <a:cubicBezTo>
                    <a:pt x="7548" y="5141"/>
                    <a:pt x="7577" y="5098"/>
                    <a:pt x="7562" y="5084"/>
                  </a:cubicBezTo>
                  <a:cubicBezTo>
                    <a:pt x="7548" y="5070"/>
                    <a:pt x="7548" y="5070"/>
                    <a:pt x="7548" y="5070"/>
                  </a:cubicBezTo>
                  <a:cubicBezTo>
                    <a:pt x="7577" y="5056"/>
                    <a:pt x="7675" y="4859"/>
                    <a:pt x="7661" y="4859"/>
                  </a:cubicBezTo>
                  <a:cubicBezTo>
                    <a:pt x="7619" y="4859"/>
                    <a:pt x="7619" y="4817"/>
                    <a:pt x="7647" y="4817"/>
                  </a:cubicBezTo>
                  <a:cubicBezTo>
                    <a:pt x="7661" y="4817"/>
                    <a:pt x="7675" y="4817"/>
                    <a:pt x="7675" y="4803"/>
                  </a:cubicBezTo>
                  <a:cubicBezTo>
                    <a:pt x="7675" y="4789"/>
                    <a:pt x="7703" y="4774"/>
                    <a:pt x="7717" y="4760"/>
                  </a:cubicBezTo>
                  <a:cubicBezTo>
                    <a:pt x="7774" y="4746"/>
                    <a:pt x="7858" y="4634"/>
                    <a:pt x="7844" y="4591"/>
                  </a:cubicBezTo>
                  <a:cubicBezTo>
                    <a:pt x="7844" y="4577"/>
                    <a:pt x="7830" y="4549"/>
                    <a:pt x="7830" y="4535"/>
                  </a:cubicBezTo>
                  <a:cubicBezTo>
                    <a:pt x="7830" y="4521"/>
                    <a:pt x="7816" y="4465"/>
                    <a:pt x="7802" y="4437"/>
                  </a:cubicBezTo>
                  <a:cubicBezTo>
                    <a:pt x="7774" y="4380"/>
                    <a:pt x="7788" y="4366"/>
                    <a:pt x="7816" y="4352"/>
                  </a:cubicBezTo>
                  <a:cubicBezTo>
                    <a:pt x="7844" y="4338"/>
                    <a:pt x="7858" y="4324"/>
                    <a:pt x="7844" y="4310"/>
                  </a:cubicBezTo>
                  <a:cubicBezTo>
                    <a:pt x="7830" y="4310"/>
                    <a:pt x="7830" y="4310"/>
                    <a:pt x="7816" y="4324"/>
                  </a:cubicBezTo>
                  <a:cubicBezTo>
                    <a:pt x="7802" y="4324"/>
                    <a:pt x="7802" y="4324"/>
                    <a:pt x="7802" y="4296"/>
                  </a:cubicBezTo>
                  <a:cubicBezTo>
                    <a:pt x="7788" y="4268"/>
                    <a:pt x="7774" y="4239"/>
                    <a:pt x="7760" y="4239"/>
                  </a:cubicBezTo>
                  <a:cubicBezTo>
                    <a:pt x="7746" y="4239"/>
                    <a:pt x="7731" y="4197"/>
                    <a:pt x="7703" y="4099"/>
                  </a:cubicBezTo>
                  <a:cubicBezTo>
                    <a:pt x="7647" y="3930"/>
                    <a:pt x="7591" y="3831"/>
                    <a:pt x="7562" y="3817"/>
                  </a:cubicBezTo>
                  <a:cubicBezTo>
                    <a:pt x="7534" y="3803"/>
                    <a:pt x="7464" y="3676"/>
                    <a:pt x="7478" y="3648"/>
                  </a:cubicBezTo>
                  <a:cubicBezTo>
                    <a:pt x="7478" y="3634"/>
                    <a:pt x="7478" y="3620"/>
                    <a:pt x="7464" y="3620"/>
                  </a:cubicBezTo>
                  <a:cubicBezTo>
                    <a:pt x="7436" y="3606"/>
                    <a:pt x="7436" y="3592"/>
                    <a:pt x="7422" y="3592"/>
                  </a:cubicBezTo>
                  <a:cubicBezTo>
                    <a:pt x="7422" y="3563"/>
                    <a:pt x="7365" y="3493"/>
                    <a:pt x="7337" y="3479"/>
                  </a:cubicBezTo>
                  <a:cubicBezTo>
                    <a:pt x="7323" y="3465"/>
                    <a:pt x="7309" y="3437"/>
                    <a:pt x="7281" y="3409"/>
                  </a:cubicBezTo>
                  <a:cubicBezTo>
                    <a:pt x="7253" y="3352"/>
                    <a:pt x="7210" y="3338"/>
                    <a:pt x="7182" y="3380"/>
                  </a:cubicBezTo>
                  <a:cubicBezTo>
                    <a:pt x="7168" y="3394"/>
                    <a:pt x="7154" y="3394"/>
                    <a:pt x="7140" y="3380"/>
                  </a:cubicBezTo>
                  <a:cubicBezTo>
                    <a:pt x="7126" y="3366"/>
                    <a:pt x="7098" y="3366"/>
                    <a:pt x="7084" y="3366"/>
                  </a:cubicBezTo>
                  <a:cubicBezTo>
                    <a:pt x="7070" y="3380"/>
                    <a:pt x="6999" y="3366"/>
                    <a:pt x="6943" y="3338"/>
                  </a:cubicBezTo>
                  <a:cubicBezTo>
                    <a:pt x="6844" y="3296"/>
                    <a:pt x="6830" y="3296"/>
                    <a:pt x="6746" y="3324"/>
                  </a:cubicBezTo>
                  <a:cubicBezTo>
                    <a:pt x="6703" y="3338"/>
                    <a:pt x="6633" y="3352"/>
                    <a:pt x="6605" y="3352"/>
                  </a:cubicBezTo>
                  <a:cubicBezTo>
                    <a:pt x="6563" y="3366"/>
                    <a:pt x="6520" y="3366"/>
                    <a:pt x="6506" y="3380"/>
                  </a:cubicBezTo>
                  <a:cubicBezTo>
                    <a:pt x="6506" y="3394"/>
                    <a:pt x="6478" y="3380"/>
                    <a:pt x="6464" y="3380"/>
                  </a:cubicBezTo>
                  <a:cubicBezTo>
                    <a:pt x="6436" y="3352"/>
                    <a:pt x="6436" y="3366"/>
                    <a:pt x="6422" y="3423"/>
                  </a:cubicBezTo>
                  <a:cubicBezTo>
                    <a:pt x="6408" y="3465"/>
                    <a:pt x="6380" y="3479"/>
                    <a:pt x="6351" y="3493"/>
                  </a:cubicBezTo>
                  <a:cubicBezTo>
                    <a:pt x="6295" y="3493"/>
                    <a:pt x="6253" y="3563"/>
                    <a:pt x="6182" y="3732"/>
                  </a:cubicBezTo>
                  <a:cubicBezTo>
                    <a:pt x="6154" y="3803"/>
                    <a:pt x="6126" y="3859"/>
                    <a:pt x="6126" y="3859"/>
                  </a:cubicBezTo>
                  <a:cubicBezTo>
                    <a:pt x="6112" y="3859"/>
                    <a:pt x="6112" y="3887"/>
                    <a:pt x="6112" y="3915"/>
                  </a:cubicBezTo>
                  <a:cubicBezTo>
                    <a:pt x="6126" y="3930"/>
                    <a:pt x="6112" y="3972"/>
                    <a:pt x="6084" y="4000"/>
                  </a:cubicBezTo>
                  <a:cubicBezTo>
                    <a:pt x="6070" y="4028"/>
                    <a:pt x="6056" y="4056"/>
                    <a:pt x="6056" y="4070"/>
                  </a:cubicBezTo>
                  <a:cubicBezTo>
                    <a:pt x="6084" y="4127"/>
                    <a:pt x="6084" y="4253"/>
                    <a:pt x="6056" y="4268"/>
                  </a:cubicBezTo>
                  <a:cubicBezTo>
                    <a:pt x="6042" y="4268"/>
                    <a:pt x="6042" y="4282"/>
                    <a:pt x="6070" y="4352"/>
                  </a:cubicBezTo>
                  <a:cubicBezTo>
                    <a:pt x="6098" y="4394"/>
                    <a:pt x="6126" y="4451"/>
                    <a:pt x="6112" y="4465"/>
                  </a:cubicBezTo>
                  <a:cubicBezTo>
                    <a:pt x="6098" y="4535"/>
                    <a:pt x="6239" y="4803"/>
                    <a:pt x="6323" y="4859"/>
                  </a:cubicBezTo>
                  <a:cubicBezTo>
                    <a:pt x="6422" y="4915"/>
                    <a:pt x="6450" y="4943"/>
                    <a:pt x="6464" y="4972"/>
                  </a:cubicBezTo>
                  <a:cubicBezTo>
                    <a:pt x="6478" y="4986"/>
                    <a:pt x="6492" y="5000"/>
                    <a:pt x="6492" y="4986"/>
                  </a:cubicBezTo>
                  <a:cubicBezTo>
                    <a:pt x="6506" y="4986"/>
                    <a:pt x="6520" y="4986"/>
                    <a:pt x="6520" y="5000"/>
                  </a:cubicBezTo>
                  <a:cubicBezTo>
                    <a:pt x="6549" y="5056"/>
                    <a:pt x="6844" y="5211"/>
                    <a:pt x="6943" y="5211"/>
                  </a:cubicBezTo>
                  <a:cubicBezTo>
                    <a:pt x="7027" y="5211"/>
                    <a:pt x="7070" y="5225"/>
                    <a:pt x="7140" y="5253"/>
                  </a:cubicBezTo>
                  <a:cubicBezTo>
                    <a:pt x="7182" y="5267"/>
                    <a:pt x="7196" y="5267"/>
                    <a:pt x="7196" y="5253"/>
                  </a:cubicBezTo>
                  <a:cubicBezTo>
                    <a:pt x="7196" y="5225"/>
                    <a:pt x="7253" y="5239"/>
                    <a:pt x="7267" y="5267"/>
                  </a:cubicBezTo>
                  <a:cubicBezTo>
                    <a:pt x="7267" y="5295"/>
                    <a:pt x="7351" y="5267"/>
                    <a:pt x="7408" y="5239"/>
                  </a:cubicBezTo>
                  <a:cubicBezTo>
                    <a:pt x="7408" y="5239"/>
                    <a:pt x="7422" y="5239"/>
                    <a:pt x="7436" y="5239"/>
                  </a:cubicBezTo>
                  <a:cubicBezTo>
                    <a:pt x="7450" y="5253"/>
                    <a:pt x="7464" y="5239"/>
                    <a:pt x="7492" y="5211"/>
                  </a:cubicBezTo>
                  <a:close/>
                  <a:moveTo>
                    <a:pt x="6337" y="5704"/>
                  </a:moveTo>
                  <a:cubicBezTo>
                    <a:pt x="6351" y="5690"/>
                    <a:pt x="6337" y="5690"/>
                    <a:pt x="6323" y="5690"/>
                  </a:cubicBezTo>
                  <a:cubicBezTo>
                    <a:pt x="6309" y="5704"/>
                    <a:pt x="6295" y="5704"/>
                    <a:pt x="6309" y="5718"/>
                  </a:cubicBezTo>
                  <a:cubicBezTo>
                    <a:pt x="6309" y="5732"/>
                    <a:pt x="6323" y="5732"/>
                    <a:pt x="6323" y="5732"/>
                  </a:cubicBezTo>
                  <a:cubicBezTo>
                    <a:pt x="6337" y="5718"/>
                    <a:pt x="6337" y="5704"/>
                    <a:pt x="6337" y="5704"/>
                  </a:cubicBezTo>
                  <a:close/>
                  <a:moveTo>
                    <a:pt x="9872" y="4084"/>
                  </a:moveTo>
                  <a:cubicBezTo>
                    <a:pt x="9872" y="4070"/>
                    <a:pt x="9886" y="4042"/>
                    <a:pt x="9872" y="4014"/>
                  </a:cubicBezTo>
                  <a:cubicBezTo>
                    <a:pt x="9872" y="3972"/>
                    <a:pt x="9816" y="3915"/>
                    <a:pt x="9787" y="3915"/>
                  </a:cubicBezTo>
                  <a:cubicBezTo>
                    <a:pt x="9773" y="3930"/>
                    <a:pt x="9745" y="3930"/>
                    <a:pt x="9717" y="3944"/>
                  </a:cubicBezTo>
                  <a:cubicBezTo>
                    <a:pt x="9632" y="3972"/>
                    <a:pt x="9661" y="4113"/>
                    <a:pt x="9759" y="4141"/>
                  </a:cubicBezTo>
                  <a:cubicBezTo>
                    <a:pt x="9801" y="4155"/>
                    <a:pt x="9844" y="4127"/>
                    <a:pt x="9872" y="4084"/>
                  </a:cubicBezTo>
                  <a:close/>
                  <a:moveTo>
                    <a:pt x="5929" y="5352"/>
                  </a:moveTo>
                  <a:cubicBezTo>
                    <a:pt x="5929" y="5338"/>
                    <a:pt x="5943" y="5295"/>
                    <a:pt x="5957" y="5253"/>
                  </a:cubicBezTo>
                  <a:lnTo>
                    <a:pt x="5985" y="5197"/>
                  </a:lnTo>
                  <a:lnTo>
                    <a:pt x="5915" y="5127"/>
                  </a:lnTo>
                  <a:cubicBezTo>
                    <a:pt x="5845" y="5028"/>
                    <a:pt x="5802" y="5014"/>
                    <a:pt x="5690" y="5056"/>
                  </a:cubicBezTo>
                  <a:cubicBezTo>
                    <a:pt x="5605" y="5084"/>
                    <a:pt x="5591" y="5098"/>
                    <a:pt x="5563" y="5155"/>
                  </a:cubicBezTo>
                  <a:cubicBezTo>
                    <a:pt x="5492" y="5295"/>
                    <a:pt x="5521" y="5366"/>
                    <a:pt x="5619" y="5394"/>
                  </a:cubicBezTo>
                  <a:cubicBezTo>
                    <a:pt x="5760" y="5450"/>
                    <a:pt x="5901" y="5436"/>
                    <a:pt x="5929" y="5352"/>
                  </a:cubicBezTo>
                  <a:close/>
                  <a:moveTo>
                    <a:pt x="5816" y="4943"/>
                  </a:moveTo>
                  <a:cubicBezTo>
                    <a:pt x="5816" y="4929"/>
                    <a:pt x="5830" y="4901"/>
                    <a:pt x="5845" y="4873"/>
                  </a:cubicBezTo>
                  <a:cubicBezTo>
                    <a:pt x="5887" y="4831"/>
                    <a:pt x="5887" y="4831"/>
                    <a:pt x="5830" y="4690"/>
                  </a:cubicBezTo>
                  <a:cubicBezTo>
                    <a:pt x="5802" y="4634"/>
                    <a:pt x="5746" y="4577"/>
                    <a:pt x="5718" y="4591"/>
                  </a:cubicBezTo>
                  <a:cubicBezTo>
                    <a:pt x="5704" y="4591"/>
                    <a:pt x="5676" y="4591"/>
                    <a:pt x="5676" y="4577"/>
                  </a:cubicBezTo>
                  <a:cubicBezTo>
                    <a:pt x="5619" y="4535"/>
                    <a:pt x="5507" y="4676"/>
                    <a:pt x="5492" y="4774"/>
                  </a:cubicBezTo>
                  <a:cubicBezTo>
                    <a:pt x="5492" y="4901"/>
                    <a:pt x="5563" y="5000"/>
                    <a:pt x="5633" y="5000"/>
                  </a:cubicBezTo>
                  <a:cubicBezTo>
                    <a:pt x="5647" y="4986"/>
                    <a:pt x="5676" y="5000"/>
                    <a:pt x="5676" y="5000"/>
                  </a:cubicBezTo>
                  <a:cubicBezTo>
                    <a:pt x="5676" y="5014"/>
                    <a:pt x="5718" y="5014"/>
                    <a:pt x="5746" y="4986"/>
                  </a:cubicBezTo>
                  <a:cubicBezTo>
                    <a:pt x="5802" y="4972"/>
                    <a:pt x="5816" y="4958"/>
                    <a:pt x="5816" y="4943"/>
                  </a:cubicBezTo>
                  <a:close/>
                  <a:moveTo>
                    <a:pt x="1352" y="6281"/>
                  </a:moveTo>
                  <a:cubicBezTo>
                    <a:pt x="1338" y="6225"/>
                    <a:pt x="1324" y="6197"/>
                    <a:pt x="1296" y="6211"/>
                  </a:cubicBezTo>
                  <a:cubicBezTo>
                    <a:pt x="1254" y="6239"/>
                    <a:pt x="1254" y="6239"/>
                    <a:pt x="1296" y="6281"/>
                  </a:cubicBezTo>
                  <a:cubicBezTo>
                    <a:pt x="1324" y="6323"/>
                    <a:pt x="1352" y="6323"/>
                    <a:pt x="1352" y="6281"/>
                  </a:cubicBezTo>
                  <a:close/>
                  <a:moveTo>
                    <a:pt x="4718" y="4746"/>
                  </a:moveTo>
                  <a:cubicBezTo>
                    <a:pt x="4802" y="4662"/>
                    <a:pt x="4802" y="4620"/>
                    <a:pt x="4788" y="4479"/>
                  </a:cubicBezTo>
                  <a:cubicBezTo>
                    <a:pt x="4760" y="4338"/>
                    <a:pt x="4704" y="4296"/>
                    <a:pt x="4577" y="4296"/>
                  </a:cubicBezTo>
                  <a:lnTo>
                    <a:pt x="4479" y="4310"/>
                  </a:lnTo>
                  <a:lnTo>
                    <a:pt x="4408" y="4380"/>
                  </a:lnTo>
                  <a:cubicBezTo>
                    <a:pt x="4338" y="4465"/>
                    <a:pt x="4338" y="4479"/>
                    <a:pt x="4338" y="4591"/>
                  </a:cubicBezTo>
                  <a:cubicBezTo>
                    <a:pt x="4338" y="4690"/>
                    <a:pt x="4338" y="4718"/>
                    <a:pt x="4366" y="4746"/>
                  </a:cubicBezTo>
                  <a:cubicBezTo>
                    <a:pt x="4422" y="4789"/>
                    <a:pt x="4591" y="4845"/>
                    <a:pt x="4633" y="4831"/>
                  </a:cubicBezTo>
                  <a:cubicBezTo>
                    <a:pt x="4648" y="4817"/>
                    <a:pt x="4690" y="4789"/>
                    <a:pt x="4718" y="4746"/>
                  </a:cubicBezTo>
                  <a:close/>
                  <a:moveTo>
                    <a:pt x="2366" y="5169"/>
                  </a:moveTo>
                  <a:cubicBezTo>
                    <a:pt x="2395" y="5155"/>
                    <a:pt x="2380" y="5098"/>
                    <a:pt x="2338" y="5014"/>
                  </a:cubicBezTo>
                  <a:cubicBezTo>
                    <a:pt x="2296" y="4901"/>
                    <a:pt x="2183" y="4887"/>
                    <a:pt x="2141" y="4972"/>
                  </a:cubicBezTo>
                  <a:cubicBezTo>
                    <a:pt x="2099" y="5070"/>
                    <a:pt x="2127" y="5141"/>
                    <a:pt x="2240" y="5197"/>
                  </a:cubicBezTo>
                  <a:cubicBezTo>
                    <a:pt x="2282" y="5211"/>
                    <a:pt x="2310" y="5211"/>
                    <a:pt x="2366" y="5169"/>
                  </a:cubicBezTo>
                  <a:close/>
                  <a:moveTo>
                    <a:pt x="3915" y="3718"/>
                  </a:moveTo>
                  <a:cubicBezTo>
                    <a:pt x="3915" y="3606"/>
                    <a:pt x="3887" y="3549"/>
                    <a:pt x="3803" y="3535"/>
                  </a:cubicBezTo>
                  <a:cubicBezTo>
                    <a:pt x="3718" y="3507"/>
                    <a:pt x="3690" y="3521"/>
                    <a:pt x="3662" y="3620"/>
                  </a:cubicBezTo>
                  <a:cubicBezTo>
                    <a:pt x="3606" y="3761"/>
                    <a:pt x="3690" y="3845"/>
                    <a:pt x="3831" y="3803"/>
                  </a:cubicBezTo>
                  <a:cubicBezTo>
                    <a:pt x="3915" y="3775"/>
                    <a:pt x="3915" y="3775"/>
                    <a:pt x="3915" y="3718"/>
                  </a:cubicBezTo>
                  <a:close/>
                  <a:moveTo>
                    <a:pt x="4662" y="2789"/>
                  </a:moveTo>
                  <a:cubicBezTo>
                    <a:pt x="4676" y="2761"/>
                    <a:pt x="4704" y="2747"/>
                    <a:pt x="4704" y="2733"/>
                  </a:cubicBezTo>
                  <a:cubicBezTo>
                    <a:pt x="4746" y="2690"/>
                    <a:pt x="4732" y="2564"/>
                    <a:pt x="4690" y="2493"/>
                  </a:cubicBezTo>
                  <a:cubicBezTo>
                    <a:pt x="4648" y="2437"/>
                    <a:pt x="4633" y="2423"/>
                    <a:pt x="4563" y="2423"/>
                  </a:cubicBezTo>
                  <a:cubicBezTo>
                    <a:pt x="4493" y="2409"/>
                    <a:pt x="4465" y="2409"/>
                    <a:pt x="4450" y="2423"/>
                  </a:cubicBezTo>
                  <a:cubicBezTo>
                    <a:pt x="4436" y="2437"/>
                    <a:pt x="4394" y="2479"/>
                    <a:pt x="4366" y="2493"/>
                  </a:cubicBezTo>
                  <a:cubicBezTo>
                    <a:pt x="4310" y="2550"/>
                    <a:pt x="4296" y="2606"/>
                    <a:pt x="4338" y="2704"/>
                  </a:cubicBezTo>
                  <a:cubicBezTo>
                    <a:pt x="4352" y="2747"/>
                    <a:pt x="4380" y="2761"/>
                    <a:pt x="4465" y="2803"/>
                  </a:cubicBezTo>
                  <a:cubicBezTo>
                    <a:pt x="4577" y="2845"/>
                    <a:pt x="4619" y="2845"/>
                    <a:pt x="4662" y="2789"/>
                  </a:cubicBezTo>
                  <a:close/>
                  <a:moveTo>
                    <a:pt x="1029" y="4099"/>
                  </a:moveTo>
                  <a:cubicBezTo>
                    <a:pt x="1071" y="4056"/>
                    <a:pt x="1113" y="4000"/>
                    <a:pt x="1127" y="4000"/>
                  </a:cubicBezTo>
                  <a:cubicBezTo>
                    <a:pt x="1127" y="4000"/>
                    <a:pt x="1141" y="3972"/>
                    <a:pt x="1141" y="3958"/>
                  </a:cubicBezTo>
                  <a:cubicBezTo>
                    <a:pt x="1141" y="3944"/>
                    <a:pt x="1169" y="3915"/>
                    <a:pt x="1183" y="3887"/>
                  </a:cubicBezTo>
                  <a:cubicBezTo>
                    <a:pt x="1226" y="3817"/>
                    <a:pt x="1254" y="3704"/>
                    <a:pt x="1226" y="3676"/>
                  </a:cubicBezTo>
                  <a:cubicBezTo>
                    <a:pt x="1212" y="3662"/>
                    <a:pt x="1183" y="3592"/>
                    <a:pt x="1155" y="3535"/>
                  </a:cubicBezTo>
                  <a:cubicBezTo>
                    <a:pt x="1113" y="3437"/>
                    <a:pt x="1099" y="3409"/>
                    <a:pt x="1057" y="3380"/>
                  </a:cubicBezTo>
                  <a:cubicBezTo>
                    <a:pt x="1029" y="3366"/>
                    <a:pt x="986" y="3338"/>
                    <a:pt x="972" y="3324"/>
                  </a:cubicBezTo>
                  <a:cubicBezTo>
                    <a:pt x="888" y="3268"/>
                    <a:pt x="761" y="3211"/>
                    <a:pt x="747" y="3225"/>
                  </a:cubicBezTo>
                  <a:cubicBezTo>
                    <a:pt x="733" y="3225"/>
                    <a:pt x="677" y="3225"/>
                    <a:pt x="634" y="3211"/>
                  </a:cubicBezTo>
                  <a:cubicBezTo>
                    <a:pt x="550" y="3183"/>
                    <a:pt x="493" y="3197"/>
                    <a:pt x="268" y="3282"/>
                  </a:cubicBezTo>
                  <a:lnTo>
                    <a:pt x="141" y="3324"/>
                  </a:lnTo>
                  <a:lnTo>
                    <a:pt x="141" y="3394"/>
                  </a:lnTo>
                  <a:cubicBezTo>
                    <a:pt x="141" y="3437"/>
                    <a:pt x="127" y="3465"/>
                    <a:pt x="113" y="3479"/>
                  </a:cubicBezTo>
                  <a:cubicBezTo>
                    <a:pt x="57" y="3535"/>
                    <a:pt x="15" y="3634"/>
                    <a:pt x="1" y="3718"/>
                  </a:cubicBezTo>
                  <a:cubicBezTo>
                    <a:pt x="1" y="3775"/>
                    <a:pt x="1" y="3789"/>
                    <a:pt x="113" y="3944"/>
                  </a:cubicBezTo>
                  <a:cubicBezTo>
                    <a:pt x="184" y="4028"/>
                    <a:pt x="254" y="4099"/>
                    <a:pt x="268" y="4113"/>
                  </a:cubicBezTo>
                  <a:cubicBezTo>
                    <a:pt x="282" y="4127"/>
                    <a:pt x="282" y="4141"/>
                    <a:pt x="268" y="4141"/>
                  </a:cubicBezTo>
                  <a:cubicBezTo>
                    <a:pt x="254" y="4141"/>
                    <a:pt x="296" y="4169"/>
                    <a:pt x="367" y="4197"/>
                  </a:cubicBezTo>
                  <a:cubicBezTo>
                    <a:pt x="522" y="4268"/>
                    <a:pt x="634" y="4268"/>
                    <a:pt x="846" y="4225"/>
                  </a:cubicBezTo>
                  <a:cubicBezTo>
                    <a:pt x="916" y="4211"/>
                    <a:pt x="958" y="4197"/>
                    <a:pt x="958" y="4197"/>
                  </a:cubicBezTo>
                  <a:cubicBezTo>
                    <a:pt x="958" y="4197"/>
                    <a:pt x="986" y="4155"/>
                    <a:pt x="1029" y="4099"/>
                  </a:cubicBezTo>
                  <a:close/>
                  <a:moveTo>
                    <a:pt x="3986" y="2620"/>
                  </a:moveTo>
                  <a:cubicBezTo>
                    <a:pt x="3972" y="2606"/>
                    <a:pt x="3972" y="2592"/>
                    <a:pt x="3972" y="2592"/>
                  </a:cubicBezTo>
                  <a:cubicBezTo>
                    <a:pt x="3958" y="2578"/>
                    <a:pt x="3958" y="2592"/>
                    <a:pt x="3943" y="2592"/>
                  </a:cubicBezTo>
                  <a:cubicBezTo>
                    <a:pt x="3929" y="2592"/>
                    <a:pt x="3915" y="2620"/>
                    <a:pt x="3929" y="2634"/>
                  </a:cubicBezTo>
                  <a:cubicBezTo>
                    <a:pt x="3943" y="2648"/>
                    <a:pt x="3958" y="2662"/>
                    <a:pt x="3972" y="2648"/>
                  </a:cubicBezTo>
                  <a:cubicBezTo>
                    <a:pt x="4000" y="2634"/>
                    <a:pt x="4000" y="2634"/>
                    <a:pt x="3986" y="2620"/>
                  </a:cubicBezTo>
                  <a:close/>
                  <a:moveTo>
                    <a:pt x="4845" y="1930"/>
                  </a:moveTo>
                  <a:cubicBezTo>
                    <a:pt x="4859" y="1888"/>
                    <a:pt x="4873" y="1845"/>
                    <a:pt x="4873" y="1831"/>
                  </a:cubicBezTo>
                  <a:cubicBezTo>
                    <a:pt x="4859" y="1817"/>
                    <a:pt x="4859" y="1789"/>
                    <a:pt x="4873" y="1775"/>
                  </a:cubicBezTo>
                  <a:cubicBezTo>
                    <a:pt x="4915" y="1705"/>
                    <a:pt x="4760" y="1522"/>
                    <a:pt x="4690" y="1550"/>
                  </a:cubicBezTo>
                  <a:cubicBezTo>
                    <a:pt x="4662" y="1550"/>
                    <a:pt x="4633" y="1564"/>
                    <a:pt x="4633" y="1550"/>
                  </a:cubicBezTo>
                  <a:cubicBezTo>
                    <a:pt x="4619" y="1550"/>
                    <a:pt x="4577" y="1564"/>
                    <a:pt x="4535" y="1578"/>
                  </a:cubicBezTo>
                  <a:cubicBezTo>
                    <a:pt x="4450" y="1620"/>
                    <a:pt x="4380" y="1747"/>
                    <a:pt x="4408" y="1860"/>
                  </a:cubicBezTo>
                  <a:cubicBezTo>
                    <a:pt x="4422" y="1902"/>
                    <a:pt x="4436" y="1944"/>
                    <a:pt x="4450" y="1944"/>
                  </a:cubicBezTo>
                  <a:cubicBezTo>
                    <a:pt x="4465" y="1958"/>
                    <a:pt x="4479" y="1972"/>
                    <a:pt x="4479" y="1986"/>
                  </a:cubicBezTo>
                  <a:cubicBezTo>
                    <a:pt x="4479" y="2000"/>
                    <a:pt x="4507" y="2029"/>
                    <a:pt x="4549" y="2043"/>
                  </a:cubicBezTo>
                  <a:cubicBezTo>
                    <a:pt x="4605" y="2071"/>
                    <a:pt x="4633" y="2071"/>
                    <a:pt x="4704" y="2043"/>
                  </a:cubicBezTo>
                  <a:cubicBezTo>
                    <a:pt x="4788" y="2014"/>
                    <a:pt x="4802" y="2000"/>
                    <a:pt x="4845" y="1930"/>
                  </a:cubicBezTo>
                  <a:close/>
                  <a:moveTo>
                    <a:pt x="4718" y="1282"/>
                  </a:moveTo>
                  <a:cubicBezTo>
                    <a:pt x="4718" y="1268"/>
                    <a:pt x="4704" y="1254"/>
                    <a:pt x="4690" y="1226"/>
                  </a:cubicBezTo>
                  <a:cubicBezTo>
                    <a:pt x="4676" y="1198"/>
                    <a:pt x="4662" y="1184"/>
                    <a:pt x="4633" y="1198"/>
                  </a:cubicBezTo>
                  <a:cubicBezTo>
                    <a:pt x="4605" y="1226"/>
                    <a:pt x="4605" y="1296"/>
                    <a:pt x="4633" y="1324"/>
                  </a:cubicBezTo>
                  <a:cubicBezTo>
                    <a:pt x="4662" y="1339"/>
                    <a:pt x="4718" y="1310"/>
                    <a:pt x="4718" y="1282"/>
                  </a:cubicBezTo>
                  <a:close/>
                  <a:moveTo>
                    <a:pt x="2789" y="1310"/>
                  </a:moveTo>
                  <a:cubicBezTo>
                    <a:pt x="2803" y="1282"/>
                    <a:pt x="2803" y="1240"/>
                    <a:pt x="2803" y="1212"/>
                  </a:cubicBezTo>
                  <a:cubicBezTo>
                    <a:pt x="2803" y="1170"/>
                    <a:pt x="2789" y="1155"/>
                    <a:pt x="2747" y="1141"/>
                  </a:cubicBezTo>
                  <a:cubicBezTo>
                    <a:pt x="2676" y="1113"/>
                    <a:pt x="2634" y="1141"/>
                    <a:pt x="2592" y="1226"/>
                  </a:cubicBezTo>
                  <a:cubicBezTo>
                    <a:pt x="2563" y="1282"/>
                    <a:pt x="2563" y="1282"/>
                    <a:pt x="2620" y="1339"/>
                  </a:cubicBezTo>
                  <a:cubicBezTo>
                    <a:pt x="2662" y="1381"/>
                    <a:pt x="2676" y="1381"/>
                    <a:pt x="2718" y="1367"/>
                  </a:cubicBezTo>
                  <a:cubicBezTo>
                    <a:pt x="2747" y="1367"/>
                    <a:pt x="2775" y="1339"/>
                    <a:pt x="2789" y="1310"/>
                  </a:cubicBezTo>
                  <a:close/>
                  <a:moveTo>
                    <a:pt x="4802" y="113"/>
                  </a:moveTo>
                  <a:cubicBezTo>
                    <a:pt x="4817" y="57"/>
                    <a:pt x="4788" y="1"/>
                    <a:pt x="4746" y="1"/>
                  </a:cubicBezTo>
                  <a:cubicBezTo>
                    <a:pt x="4718" y="1"/>
                    <a:pt x="4676" y="43"/>
                    <a:pt x="4676" y="71"/>
                  </a:cubicBezTo>
                  <a:cubicBezTo>
                    <a:pt x="4676" y="85"/>
                    <a:pt x="4760" y="170"/>
                    <a:pt x="4774" y="156"/>
                  </a:cubicBezTo>
                  <a:cubicBezTo>
                    <a:pt x="4788" y="156"/>
                    <a:pt x="4788" y="142"/>
                    <a:pt x="4802" y="113"/>
                  </a:cubicBezTo>
                  <a:close/>
                  <a:moveTo>
                    <a:pt x="916" y="817"/>
                  </a:moveTo>
                  <a:cubicBezTo>
                    <a:pt x="972" y="761"/>
                    <a:pt x="972" y="719"/>
                    <a:pt x="916" y="634"/>
                  </a:cubicBezTo>
                  <a:cubicBezTo>
                    <a:pt x="874" y="564"/>
                    <a:pt x="860" y="550"/>
                    <a:pt x="817" y="536"/>
                  </a:cubicBezTo>
                  <a:cubicBezTo>
                    <a:pt x="761" y="536"/>
                    <a:pt x="677" y="578"/>
                    <a:pt x="677" y="620"/>
                  </a:cubicBezTo>
                  <a:cubicBezTo>
                    <a:pt x="677" y="634"/>
                    <a:pt x="677" y="649"/>
                    <a:pt x="662" y="663"/>
                  </a:cubicBezTo>
                  <a:cubicBezTo>
                    <a:pt x="648" y="663"/>
                    <a:pt x="648" y="789"/>
                    <a:pt x="677" y="846"/>
                  </a:cubicBezTo>
                  <a:cubicBezTo>
                    <a:pt x="677" y="860"/>
                    <a:pt x="817" y="874"/>
                    <a:pt x="860" y="846"/>
                  </a:cubicBezTo>
                  <a:cubicBezTo>
                    <a:pt x="874" y="846"/>
                    <a:pt x="902" y="832"/>
                    <a:pt x="916" y="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rot="10800000">
              <a:off x="-966205" y="-423744"/>
              <a:ext cx="2275909" cy="1926504"/>
              <a:chOff x="-3468550" y="1382075"/>
              <a:chExt cx="499925" cy="423175"/>
            </a:xfrm>
          </p:grpSpPr>
          <p:sp>
            <p:nvSpPr>
              <p:cNvPr id="16" name="Google Shape;16;p2"/>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10"/>
        <p:cNvGrpSpPr/>
        <p:nvPr/>
      </p:nvGrpSpPr>
      <p:grpSpPr>
        <a:xfrm>
          <a:off x="0" y="0"/>
          <a:ext cx="0" cy="0"/>
          <a:chOff x="0" y="0"/>
          <a:chExt cx="0" cy="0"/>
        </a:xfrm>
      </p:grpSpPr>
      <p:sp>
        <p:nvSpPr>
          <p:cNvPr id="711" name="Google Shape;711;p22"/>
          <p:cNvSpPr txBox="1">
            <a:spLocks noGrp="1"/>
          </p:cNvSpPr>
          <p:nvPr>
            <p:ph type="title"/>
          </p:nvPr>
        </p:nvSpPr>
        <p:spPr>
          <a:xfrm>
            <a:off x="720000" y="445025"/>
            <a:ext cx="7704000" cy="7041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712" name="Google Shape;712;p22"/>
          <p:cNvSpPr txBox="1">
            <a:spLocks noGrp="1"/>
          </p:cNvSpPr>
          <p:nvPr>
            <p:ph type="subTitle" idx="1"/>
          </p:nvPr>
        </p:nvSpPr>
        <p:spPr>
          <a:xfrm>
            <a:off x="712900" y="1828517"/>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3" name="Google Shape;713;p22"/>
          <p:cNvSpPr txBox="1">
            <a:spLocks noGrp="1"/>
          </p:cNvSpPr>
          <p:nvPr>
            <p:ph type="subTitle" idx="2"/>
          </p:nvPr>
        </p:nvSpPr>
        <p:spPr>
          <a:xfrm>
            <a:off x="3281976" y="1828528"/>
            <a:ext cx="2579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4" name="Google Shape;714;p22"/>
          <p:cNvSpPr txBox="1">
            <a:spLocks noGrp="1"/>
          </p:cNvSpPr>
          <p:nvPr>
            <p:ph type="subTitle" idx="3"/>
          </p:nvPr>
        </p:nvSpPr>
        <p:spPr>
          <a:xfrm>
            <a:off x="712900" y="3394055"/>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5" name="Google Shape;715;p22"/>
          <p:cNvSpPr txBox="1">
            <a:spLocks noGrp="1"/>
          </p:cNvSpPr>
          <p:nvPr>
            <p:ph type="subTitle" idx="4"/>
          </p:nvPr>
        </p:nvSpPr>
        <p:spPr>
          <a:xfrm>
            <a:off x="3281985" y="3394056"/>
            <a:ext cx="25797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6" name="Google Shape;716;p22"/>
          <p:cNvSpPr txBox="1">
            <a:spLocks noGrp="1"/>
          </p:cNvSpPr>
          <p:nvPr>
            <p:ph type="subTitle" idx="5"/>
          </p:nvPr>
        </p:nvSpPr>
        <p:spPr>
          <a:xfrm>
            <a:off x="5961455" y="1828524"/>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7" name="Google Shape;717;p22"/>
          <p:cNvSpPr txBox="1">
            <a:spLocks noGrp="1"/>
          </p:cNvSpPr>
          <p:nvPr>
            <p:ph type="subTitle" idx="6"/>
          </p:nvPr>
        </p:nvSpPr>
        <p:spPr>
          <a:xfrm>
            <a:off x="5961474" y="3394055"/>
            <a:ext cx="2469300" cy="105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18" name="Google Shape;718;p22"/>
          <p:cNvSpPr txBox="1">
            <a:spLocks noGrp="1"/>
          </p:cNvSpPr>
          <p:nvPr>
            <p:ph type="subTitle" idx="7"/>
          </p:nvPr>
        </p:nvSpPr>
        <p:spPr>
          <a:xfrm>
            <a:off x="712900" y="1335924"/>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19" name="Google Shape;719;p22"/>
          <p:cNvSpPr txBox="1">
            <a:spLocks noGrp="1"/>
          </p:cNvSpPr>
          <p:nvPr>
            <p:ph type="subTitle" idx="8"/>
          </p:nvPr>
        </p:nvSpPr>
        <p:spPr>
          <a:xfrm>
            <a:off x="3281976" y="1335924"/>
            <a:ext cx="2577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0" name="Google Shape;720;p22"/>
          <p:cNvSpPr txBox="1">
            <a:spLocks noGrp="1"/>
          </p:cNvSpPr>
          <p:nvPr>
            <p:ph type="subTitle" idx="9"/>
          </p:nvPr>
        </p:nvSpPr>
        <p:spPr>
          <a:xfrm>
            <a:off x="5961455" y="1335924"/>
            <a:ext cx="24669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1" name="Google Shape;721;p22"/>
          <p:cNvSpPr txBox="1">
            <a:spLocks noGrp="1"/>
          </p:cNvSpPr>
          <p:nvPr>
            <p:ph type="subTitle" idx="13"/>
          </p:nvPr>
        </p:nvSpPr>
        <p:spPr>
          <a:xfrm>
            <a:off x="712900" y="2901450"/>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2" name="Google Shape;722;p22"/>
          <p:cNvSpPr txBox="1">
            <a:spLocks noGrp="1"/>
          </p:cNvSpPr>
          <p:nvPr>
            <p:ph type="subTitle" idx="14"/>
          </p:nvPr>
        </p:nvSpPr>
        <p:spPr>
          <a:xfrm>
            <a:off x="3281976" y="2901446"/>
            <a:ext cx="2577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3" name="Google Shape;723;p22"/>
          <p:cNvSpPr txBox="1">
            <a:spLocks noGrp="1"/>
          </p:cNvSpPr>
          <p:nvPr>
            <p:ph type="subTitle" idx="15"/>
          </p:nvPr>
        </p:nvSpPr>
        <p:spPr>
          <a:xfrm>
            <a:off x="5961455" y="2901440"/>
            <a:ext cx="2469300" cy="4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Forum" panose="02000000000000000000"/>
                <a:ea typeface="Forum" panose="02000000000000000000"/>
                <a:cs typeface="Forum" panose="02000000000000000000"/>
                <a:sym typeface="Forum" panose="02000000000000000000"/>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24" name="Google Shape;724;p22"/>
          <p:cNvGrpSpPr/>
          <p:nvPr/>
        </p:nvGrpSpPr>
        <p:grpSpPr>
          <a:xfrm>
            <a:off x="-744409" y="-572799"/>
            <a:ext cx="10632818" cy="6832550"/>
            <a:chOff x="-744409" y="-572799"/>
            <a:chExt cx="10632818" cy="6832550"/>
          </a:xfrm>
        </p:grpSpPr>
        <p:sp>
          <p:nvSpPr>
            <p:cNvPr id="725" name="Google Shape;725;p22"/>
            <p:cNvSpPr/>
            <p:nvPr/>
          </p:nvSpPr>
          <p:spPr>
            <a:xfrm rot="10800000">
              <a:off x="125" y="0"/>
              <a:ext cx="9162900" cy="2781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22"/>
            <p:cNvGrpSpPr/>
            <p:nvPr/>
          </p:nvGrpSpPr>
          <p:grpSpPr>
            <a:xfrm>
              <a:off x="-744409" y="-572799"/>
              <a:ext cx="10632818" cy="6832550"/>
              <a:chOff x="-744409" y="-572799"/>
              <a:chExt cx="10632818" cy="6832550"/>
            </a:xfrm>
          </p:grpSpPr>
          <p:grpSp>
            <p:nvGrpSpPr>
              <p:cNvPr id="727" name="Google Shape;727;p22"/>
              <p:cNvGrpSpPr/>
              <p:nvPr/>
            </p:nvGrpSpPr>
            <p:grpSpPr>
              <a:xfrm>
                <a:off x="-744409" y="-572799"/>
                <a:ext cx="10632818" cy="850896"/>
                <a:chOff x="826577" y="4602344"/>
                <a:chExt cx="10632818" cy="850896"/>
              </a:xfrm>
            </p:grpSpPr>
            <p:grpSp>
              <p:nvGrpSpPr>
                <p:cNvPr id="728" name="Google Shape;728;p22"/>
                <p:cNvGrpSpPr/>
                <p:nvPr/>
              </p:nvGrpSpPr>
              <p:grpSpPr>
                <a:xfrm>
                  <a:off x="826577" y="4602344"/>
                  <a:ext cx="5394843" cy="850896"/>
                  <a:chOff x="826577" y="4602344"/>
                  <a:chExt cx="5394843" cy="850896"/>
                </a:xfrm>
              </p:grpSpPr>
              <p:grpSp>
                <p:nvGrpSpPr>
                  <p:cNvPr id="729" name="Google Shape;729;p22"/>
                  <p:cNvGrpSpPr/>
                  <p:nvPr/>
                </p:nvGrpSpPr>
                <p:grpSpPr>
                  <a:xfrm>
                    <a:off x="826577" y="4602344"/>
                    <a:ext cx="2265164" cy="850896"/>
                    <a:chOff x="-1986100" y="2288225"/>
                    <a:chExt cx="690725" cy="259475"/>
                  </a:xfrm>
                </p:grpSpPr>
                <p:sp>
                  <p:nvSpPr>
                    <p:cNvPr id="730" name="Google Shape;730;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22"/>
                  <p:cNvGrpSpPr/>
                  <p:nvPr/>
                </p:nvGrpSpPr>
                <p:grpSpPr>
                  <a:xfrm rot="10800000">
                    <a:off x="3165430" y="4602344"/>
                    <a:ext cx="3055991" cy="850896"/>
                    <a:chOff x="-1986100" y="2288225"/>
                    <a:chExt cx="931875" cy="259475"/>
                  </a:xfrm>
                </p:grpSpPr>
                <p:sp>
                  <p:nvSpPr>
                    <p:cNvPr id="742" name="Google Shape;742;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2"/>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2"/>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2"/>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9" name="Google Shape;759;p22"/>
                <p:cNvGrpSpPr/>
                <p:nvPr/>
              </p:nvGrpSpPr>
              <p:grpSpPr>
                <a:xfrm>
                  <a:off x="6064552" y="4602344"/>
                  <a:ext cx="5394843" cy="850896"/>
                  <a:chOff x="826577" y="4602344"/>
                  <a:chExt cx="5394843" cy="850896"/>
                </a:xfrm>
              </p:grpSpPr>
              <p:grpSp>
                <p:nvGrpSpPr>
                  <p:cNvPr id="760" name="Google Shape;760;p22"/>
                  <p:cNvGrpSpPr/>
                  <p:nvPr/>
                </p:nvGrpSpPr>
                <p:grpSpPr>
                  <a:xfrm>
                    <a:off x="826577" y="4602344"/>
                    <a:ext cx="2265164" cy="850896"/>
                    <a:chOff x="-1986100" y="2288225"/>
                    <a:chExt cx="690725" cy="259475"/>
                  </a:xfrm>
                </p:grpSpPr>
                <p:sp>
                  <p:nvSpPr>
                    <p:cNvPr id="761" name="Google Shape;761;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2"/>
                  <p:cNvGrpSpPr/>
                  <p:nvPr/>
                </p:nvGrpSpPr>
                <p:grpSpPr>
                  <a:xfrm rot="10800000">
                    <a:off x="3165430" y="4602344"/>
                    <a:ext cx="3055991" cy="850896"/>
                    <a:chOff x="-1986100" y="2288225"/>
                    <a:chExt cx="931875" cy="259475"/>
                  </a:xfrm>
                </p:grpSpPr>
                <p:sp>
                  <p:nvSpPr>
                    <p:cNvPr id="773" name="Google Shape;773;p22"/>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2"/>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2"/>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2"/>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2"/>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2"/>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2"/>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2"/>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2"/>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2"/>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2"/>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2"/>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2"/>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2"/>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2"/>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2"/>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2"/>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90" name="Google Shape;790;p22"/>
              <p:cNvGrpSpPr/>
              <p:nvPr/>
            </p:nvGrpSpPr>
            <p:grpSpPr>
              <a:xfrm>
                <a:off x="2466751" y="4105486"/>
                <a:ext cx="4210499" cy="2154265"/>
                <a:chOff x="1360423" y="4105486"/>
                <a:chExt cx="4210499" cy="2154265"/>
              </a:xfrm>
            </p:grpSpPr>
            <p:sp>
              <p:nvSpPr>
                <p:cNvPr id="791" name="Google Shape;791;p22"/>
                <p:cNvSpPr/>
                <p:nvPr/>
              </p:nvSpPr>
              <p:spPr>
                <a:xfrm flipH="1">
                  <a:off x="2561122" y="4604005"/>
                  <a:ext cx="1784936" cy="671105"/>
                </a:xfrm>
                <a:custGeom>
                  <a:avLst/>
                  <a:gdLst/>
                  <a:ahLst/>
                  <a:cxnLst/>
                  <a:rect l="l" t="t" r="r" b="b"/>
                  <a:pathLst>
                    <a:path w="12154" h="6901" extrusionOk="0">
                      <a:moveTo>
                        <a:pt x="9576" y="6802"/>
                      </a:moveTo>
                      <a:cubicBezTo>
                        <a:pt x="9548" y="6873"/>
                        <a:pt x="9435" y="6901"/>
                        <a:pt x="9323" y="6873"/>
                      </a:cubicBezTo>
                      <a:cubicBezTo>
                        <a:pt x="9280" y="6859"/>
                        <a:pt x="9266" y="6830"/>
                        <a:pt x="9238" y="6774"/>
                      </a:cubicBezTo>
                      <a:cubicBezTo>
                        <a:pt x="9210" y="6704"/>
                        <a:pt x="9210" y="6675"/>
                        <a:pt x="9238" y="6605"/>
                      </a:cubicBezTo>
                      <a:cubicBezTo>
                        <a:pt x="9280" y="6492"/>
                        <a:pt x="9280" y="6492"/>
                        <a:pt x="9421" y="6521"/>
                      </a:cubicBezTo>
                      <a:cubicBezTo>
                        <a:pt x="9492" y="6535"/>
                        <a:pt x="9520" y="6535"/>
                        <a:pt x="9548" y="6591"/>
                      </a:cubicBezTo>
                      <a:cubicBezTo>
                        <a:pt x="9576" y="6661"/>
                        <a:pt x="9590" y="6732"/>
                        <a:pt x="9576" y="6802"/>
                      </a:cubicBezTo>
                      <a:close/>
                      <a:moveTo>
                        <a:pt x="12111" y="846"/>
                      </a:moveTo>
                      <a:cubicBezTo>
                        <a:pt x="12139" y="803"/>
                        <a:pt x="12153" y="761"/>
                        <a:pt x="12153" y="747"/>
                      </a:cubicBezTo>
                      <a:cubicBezTo>
                        <a:pt x="12125" y="705"/>
                        <a:pt x="12055" y="677"/>
                        <a:pt x="12012" y="691"/>
                      </a:cubicBezTo>
                      <a:cubicBezTo>
                        <a:pt x="11970" y="705"/>
                        <a:pt x="11970" y="719"/>
                        <a:pt x="11970" y="775"/>
                      </a:cubicBezTo>
                      <a:cubicBezTo>
                        <a:pt x="11970" y="803"/>
                        <a:pt x="11984" y="832"/>
                        <a:pt x="11984" y="846"/>
                      </a:cubicBezTo>
                      <a:cubicBezTo>
                        <a:pt x="11998" y="846"/>
                        <a:pt x="12012" y="860"/>
                        <a:pt x="12026" y="888"/>
                      </a:cubicBezTo>
                      <a:cubicBezTo>
                        <a:pt x="12040" y="930"/>
                        <a:pt x="12069" y="916"/>
                        <a:pt x="12111" y="846"/>
                      </a:cubicBezTo>
                      <a:close/>
                      <a:moveTo>
                        <a:pt x="11294" y="5408"/>
                      </a:moveTo>
                      <a:cubicBezTo>
                        <a:pt x="11294" y="5380"/>
                        <a:pt x="11266" y="5366"/>
                        <a:pt x="11238" y="5380"/>
                      </a:cubicBezTo>
                      <a:cubicBezTo>
                        <a:pt x="11224" y="5380"/>
                        <a:pt x="11224" y="5422"/>
                        <a:pt x="11224" y="5450"/>
                      </a:cubicBezTo>
                      <a:cubicBezTo>
                        <a:pt x="11238" y="5464"/>
                        <a:pt x="11294" y="5436"/>
                        <a:pt x="11294" y="5408"/>
                      </a:cubicBezTo>
                      <a:close/>
                      <a:moveTo>
                        <a:pt x="10843" y="5352"/>
                      </a:moveTo>
                      <a:cubicBezTo>
                        <a:pt x="10843" y="5352"/>
                        <a:pt x="10858" y="5338"/>
                        <a:pt x="10872" y="5324"/>
                      </a:cubicBezTo>
                      <a:cubicBezTo>
                        <a:pt x="10886" y="5324"/>
                        <a:pt x="10900" y="5295"/>
                        <a:pt x="10914" y="5267"/>
                      </a:cubicBezTo>
                      <a:cubicBezTo>
                        <a:pt x="10928" y="5253"/>
                        <a:pt x="10942" y="5225"/>
                        <a:pt x="10956" y="5211"/>
                      </a:cubicBezTo>
                      <a:cubicBezTo>
                        <a:pt x="10998" y="5197"/>
                        <a:pt x="11012" y="5155"/>
                        <a:pt x="11027" y="5056"/>
                      </a:cubicBezTo>
                      <a:cubicBezTo>
                        <a:pt x="11027" y="5014"/>
                        <a:pt x="11055" y="4958"/>
                        <a:pt x="11069" y="4943"/>
                      </a:cubicBezTo>
                      <a:cubicBezTo>
                        <a:pt x="11083" y="4915"/>
                        <a:pt x="11083" y="4901"/>
                        <a:pt x="11083" y="4887"/>
                      </a:cubicBezTo>
                      <a:cubicBezTo>
                        <a:pt x="11069" y="4873"/>
                        <a:pt x="11083" y="4859"/>
                        <a:pt x="11097" y="4859"/>
                      </a:cubicBezTo>
                      <a:cubicBezTo>
                        <a:pt x="11111" y="4845"/>
                        <a:pt x="11111" y="4831"/>
                        <a:pt x="11083" y="4774"/>
                      </a:cubicBezTo>
                      <a:cubicBezTo>
                        <a:pt x="11055" y="4732"/>
                        <a:pt x="11041" y="4704"/>
                        <a:pt x="11055" y="4676"/>
                      </a:cubicBezTo>
                      <a:cubicBezTo>
                        <a:pt x="11069" y="4662"/>
                        <a:pt x="11055" y="4620"/>
                        <a:pt x="11041" y="4577"/>
                      </a:cubicBezTo>
                      <a:cubicBezTo>
                        <a:pt x="11027" y="4549"/>
                        <a:pt x="10998" y="4465"/>
                        <a:pt x="10984" y="4394"/>
                      </a:cubicBezTo>
                      <a:cubicBezTo>
                        <a:pt x="10956" y="4282"/>
                        <a:pt x="10942" y="4253"/>
                        <a:pt x="10900" y="4211"/>
                      </a:cubicBezTo>
                      <a:cubicBezTo>
                        <a:pt x="10872" y="4183"/>
                        <a:pt x="10829" y="4169"/>
                        <a:pt x="10829" y="4169"/>
                      </a:cubicBezTo>
                      <a:cubicBezTo>
                        <a:pt x="10815" y="4183"/>
                        <a:pt x="10787" y="4183"/>
                        <a:pt x="10759" y="4169"/>
                      </a:cubicBezTo>
                      <a:cubicBezTo>
                        <a:pt x="10703" y="4155"/>
                        <a:pt x="10548" y="4211"/>
                        <a:pt x="10548" y="4239"/>
                      </a:cubicBezTo>
                      <a:cubicBezTo>
                        <a:pt x="10562" y="4253"/>
                        <a:pt x="10491" y="4324"/>
                        <a:pt x="10449" y="4338"/>
                      </a:cubicBezTo>
                      <a:cubicBezTo>
                        <a:pt x="10435" y="4352"/>
                        <a:pt x="10407" y="4366"/>
                        <a:pt x="10407" y="4394"/>
                      </a:cubicBezTo>
                      <a:cubicBezTo>
                        <a:pt x="10393" y="4408"/>
                        <a:pt x="10365" y="4437"/>
                        <a:pt x="10337" y="4451"/>
                      </a:cubicBezTo>
                      <a:cubicBezTo>
                        <a:pt x="10308" y="4451"/>
                        <a:pt x="10280" y="4493"/>
                        <a:pt x="10266" y="4521"/>
                      </a:cubicBezTo>
                      <a:cubicBezTo>
                        <a:pt x="10238" y="4577"/>
                        <a:pt x="10210" y="4591"/>
                        <a:pt x="10182" y="4563"/>
                      </a:cubicBezTo>
                      <a:cubicBezTo>
                        <a:pt x="10182" y="4563"/>
                        <a:pt x="10182" y="4577"/>
                        <a:pt x="10196" y="4605"/>
                      </a:cubicBezTo>
                      <a:cubicBezTo>
                        <a:pt x="10224" y="4690"/>
                        <a:pt x="10210" y="4746"/>
                        <a:pt x="10182" y="4676"/>
                      </a:cubicBezTo>
                      <a:cubicBezTo>
                        <a:pt x="10153" y="4648"/>
                        <a:pt x="10153" y="4648"/>
                        <a:pt x="10168" y="4718"/>
                      </a:cubicBezTo>
                      <a:cubicBezTo>
                        <a:pt x="10182" y="4760"/>
                        <a:pt x="10182" y="4817"/>
                        <a:pt x="10182" y="4831"/>
                      </a:cubicBezTo>
                      <a:cubicBezTo>
                        <a:pt x="10168" y="4859"/>
                        <a:pt x="10168" y="4873"/>
                        <a:pt x="10182" y="4887"/>
                      </a:cubicBezTo>
                      <a:cubicBezTo>
                        <a:pt x="10182" y="4901"/>
                        <a:pt x="10168" y="4915"/>
                        <a:pt x="10168" y="4929"/>
                      </a:cubicBezTo>
                      <a:cubicBezTo>
                        <a:pt x="10139" y="4943"/>
                        <a:pt x="10168" y="5070"/>
                        <a:pt x="10210" y="5169"/>
                      </a:cubicBezTo>
                      <a:cubicBezTo>
                        <a:pt x="10266" y="5295"/>
                        <a:pt x="10322" y="5338"/>
                        <a:pt x="10435" y="5394"/>
                      </a:cubicBezTo>
                      <a:cubicBezTo>
                        <a:pt x="10491" y="5422"/>
                        <a:pt x="10548" y="5450"/>
                        <a:pt x="10562" y="5464"/>
                      </a:cubicBezTo>
                      <a:cubicBezTo>
                        <a:pt x="10562" y="5493"/>
                        <a:pt x="10590" y="5479"/>
                        <a:pt x="10590" y="5450"/>
                      </a:cubicBezTo>
                      <a:cubicBezTo>
                        <a:pt x="10590" y="5436"/>
                        <a:pt x="10604" y="5436"/>
                        <a:pt x="10632" y="5436"/>
                      </a:cubicBezTo>
                      <a:cubicBezTo>
                        <a:pt x="10689" y="5436"/>
                        <a:pt x="10843" y="5380"/>
                        <a:pt x="10843" y="5352"/>
                      </a:cubicBezTo>
                      <a:close/>
                      <a:moveTo>
                        <a:pt x="6661" y="2014"/>
                      </a:moveTo>
                      <a:cubicBezTo>
                        <a:pt x="6661" y="2000"/>
                        <a:pt x="6647" y="2000"/>
                        <a:pt x="6633" y="2000"/>
                      </a:cubicBezTo>
                      <a:cubicBezTo>
                        <a:pt x="6591" y="2029"/>
                        <a:pt x="6605" y="2071"/>
                        <a:pt x="6647" y="2057"/>
                      </a:cubicBezTo>
                      <a:cubicBezTo>
                        <a:pt x="6661" y="2043"/>
                        <a:pt x="6675" y="2029"/>
                        <a:pt x="6661" y="2014"/>
                      </a:cubicBezTo>
                      <a:close/>
                      <a:moveTo>
                        <a:pt x="8971" y="437"/>
                      </a:moveTo>
                      <a:cubicBezTo>
                        <a:pt x="8971" y="423"/>
                        <a:pt x="8942" y="423"/>
                        <a:pt x="8928" y="423"/>
                      </a:cubicBezTo>
                      <a:cubicBezTo>
                        <a:pt x="8914" y="437"/>
                        <a:pt x="8900" y="451"/>
                        <a:pt x="8914" y="465"/>
                      </a:cubicBezTo>
                      <a:cubicBezTo>
                        <a:pt x="8928" y="480"/>
                        <a:pt x="8942" y="480"/>
                        <a:pt x="8957" y="465"/>
                      </a:cubicBezTo>
                      <a:cubicBezTo>
                        <a:pt x="8971" y="465"/>
                        <a:pt x="8971" y="451"/>
                        <a:pt x="8971" y="437"/>
                      </a:cubicBezTo>
                      <a:close/>
                      <a:moveTo>
                        <a:pt x="5521" y="6464"/>
                      </a:moveTo>
                      <a:cubicBezTo>
                        <a:pt x="5521" y="6422"/>
                        <a:pt x="5507" y="6422"/>
                        <a:pt x="5478" y="6436"/>
                      </a:cubicBezTo>
                      <a:cubicBezTo>
                        <a:pt x="5436" y="6464"/>
                        <a:pt x="5436" y="6507"/>
                        <a:pt x="5478" y="6492"/>
                      </a:cubicBezTo>
                      <a:cubicBezTo>
                        <a:pt x="5492" y="6478"/>
                        <a:pt x="5507" y="6464"/>
                        <a:pt x="5521" y="6464"/>
                      </a:cubicBezTo>
                      <a:close/>
                      <a:moveTo>
                        <a:pt x="7492" y="5211"/>
                      </a:moveTo>
                      <a:cubicBezTo>
                        <a:pt x="7548" y="5141"/>
                        <a:pt x="7577" y="5098"/>
                        <a:pt x="7562" y="5084"/>
                      </a:cubicBezTo>
                      <a:cubicBezTo>
                        <a:pt x="7548" y="5070"/>
                        <a:pt x="7548" y="5070"/>
                        <a:pt x="7548" y="5070"/>
                      </a:cubicBezTo>
                      <a:cubicBezTo>
                        <a:pt x="7577" y="5056"/>
                        <a:pt x="7675" y="4859"/>
                        <a:pt x="7661" y="4859"/>
                      </a:cubicBezTo>
                      <a:cubicBezTo>
                        <a:pt x="7619" y="4859"/>
                        <a:pt x="7619" y="4817"/>
                        <a:pt x="7647" y="4817"/>
                      </a:cubicBezTo>
                      <a:cubicBezTo>
                        <a:pt x="7661" y="4817"/>
                        <a:pt x="7675" y="4817"/>
                        <a:pt x="7675" y="4803"/>
                      </a:cubicBezTo>
                      <a:cubicBezTo>
                        <a:pt x="7675" y="4789"/>
                        <a:pt x="7703" y="4774"/>
                        <a:pt x="7717" y="4760"/>
                      </a:cubicBezTo>
                      <a:cubicBezTo>
                        <a:pt x="7774" y="4746"/>
                        <a:pt x="7858" y="4634"/>
                        <a:pt x="7844" y="4591"/>
                      </a:cubicBezTo>
                      <a:cubicBezTo>
                        <a:pt x="7844" y="4577"/>
                        <a:pt x="7830" y="4549"/>
                        <a:pt x="7830" y="4535"/>
                      </a:cubicBezTo>
                      <a:cubicBezTo>
                        <a:pt x="7830" y="4521"/>
                        <a:pt x="7816" y="4465"/>
                        <a:pt x="7802" y="4437"/>
                      </a:cubicBezTo>
                      <a:cubicBezTo>
                        <a:pt x="7774" y="4380"/>
                        <a:pt x="7788" y="4366"/>
                        <a:pt x="7816" y="4352"/>
                      </a:cubicBezTo>
                      <a:cubicBezTo>
                        <a:pt x="7844" y="4338"/>
                        <a:pt x="7858" y="4324"/>
                        <a:pt x="7844" y="4310"/>
                      </a:cubicBezTo>
                      <a:cubicBezTo>
                        <a:pt x="7830" y="4310"/>
                        <a:pt x="7830" y="4310"/>
                        <a:pt x="7816" y="4324"/>
                      </a:cubicBezTo>
                      <a:cubicBezTo>
                        <a:pt x="7802" y="4324"/>
                        <a:pt x="7802" y="4324"/>
                        <a:pt x="7802" y="4296"/>
                      </a:cubicBezTo>
                      <a:cubicBezTo>
                        <a:pt x="7788" y="4268"/>
                        <a:pt x="7774" y="4239"/>
                        <a:pt x="7760" y="4239"/>
                      </a:cubicBezTo>
                      <a:cubicBezTo>
                        <a:pt x="7746" y="4239"/>
                        <a:pt x="7731" y="4197"/>
                        <a:pt x="7703" y="4099"/>
                      </a:cubicBezTo>
                      <a:cubicBezTo>
                        <a:pt x="7647" y="3930"/>
                        <a:pt x="7591" y="3831"/>
                        <a:pt x="7562" y="3817"/>
                      </a:cubicBezTo>
                      <a:cubicBezTo>
                        <a:pt x="7534" y="3803"/>
                        <a:pt x="7464" y="3676"/>
                        <a:pt x="7478" y="3648"/>
                      </a:cubicBezTo>
                      <a:cubicBezTo>
                        <a:pt x="7478" y="3634"/>
                        <a:pt x="7478" y="3620"/>
                        <a:pt x="7464" y="3620"/>
                      </a:cubicBezTo>
                      <a:cubicBezTo>
                        <a:pt x="7436" y="3606"/>
                        <a:pt x="7436" y="3592"/>
                        <a:pt x="7422" y="3592"/>
                      </a:cubicBezTo>
                      <a:cubicBezTo>
                        <a:pt x="7422" y="3563"/>
                        <a:pt x="7365" y="3493"/>
                        <a:pt x="7337" y="3479"/>
                      </a:cubicBezTo>
                      <a:cubicBezTo>
                        <a:pt x="7323" y="3465"/>
                        <a:pt x="7309" y="3437"/>
                        <a:pt x="7281" y="3409"/>
                      </a:cubicBezTo>
                      <a:cubicBezTo>
                        <a:pt x="7253" y="3352"/>
                        <a:pt x="7210" y="3338"/>
                        <a:pt x="7182" y="3380"/>
                      </a:cubicBezTo>
                      <a:cubicBezTo>
                        <a:pt x="7168" y="3394"/>
                        <a:pt x="7154" y="3394"/>
                        <a:pt x="7140" y="3380"/>
                      </a:cubicBezTo>
                      <a:cubicBezTo>
                        <a:pt x="7126" y="3366"/>
                        <a:pt x="7098" y="3366"/>
                        <a:pt x="7084" y="3366"/>
                      </a:cubicBezTo>
                      <a:cubicBezTo>
                        <a:pt x="7070" y="3380"/>
                        <a:pt x="6999" y="3366"/>
                        <a:pt x="6943" y="3338"/>
                      </a:cubicBezTo>
                      <a:cubicBezTo>
                        <a:pt x="6844" y="3296"/>
                        <a:pt x="6830" y="3296"/>
                        <a:pt x="6746" y="3324"/>
                      </a:cubicBezTo>
                      <a:cubicBezTo>
                        <a:pt x="6703" y="3338"/>
                        <a:pt x="6633" y="3352"/>
                        <a:pt x="6605" y="3352"/>
                      </a:cubicBezTo>
                      <a:cubicBezTo>
                        <a:pt x="6563" y="3366"/>
                        <a:pt x="6520" y="3366"/>
                        <a:pt x="6506" y="3380"/>
                      </a:cubicBezTo>
                      <a:cubicBezTo>
                        <a:pt x="6506" y="3394"/>
                        <a:pt x="6478" y="3380"/>
                        <a:pt x="6464" y="3380"/>
                      </a:cubicBezTo>
                      <a:cubicBezTo>
                        <a:pt x="6436" y="3352"/>
                        <a:pt x="6436" y="3366"/>
                        <a:pt x="6422" y="3423"/>
                      </a:cubicBezTo>
                      <a:cubicBezTo>
                        <a:pt x="6408" y="3465"/>
                        <a:pt x="6380" y="3479"/>
                        <a:pt x="6351" y="3493"/>
                      </a:cubicBezTo>
                      <a:cubicBezTo>
                        <a:pt x="6295" y="3493"/>
                        <a:pt x="6253" y="3563"/>
                        <a:pt x="6182" y="3732"/>
                      </a:cubicBezTo>
                      <a:cubicBezTo>
                        <a:pt x="6154" y="3803"/>
                        <a:pt x="6126" y="3859"/>
                        <a:pt x="6126" y="3859"/>
                      </a:cubicBezTo>
                      <a:cubicBezTo>
                        <a:pt x="6112" y="3859"/>
                        <a:pt x="6112" y="3887"/>
                        <a:pt x="6112" y="3915"/>
                      </a:cubicBezTo>
                      <a:cubicBezTo>
                        <a:pt x="6126" y="3930"/>
                        <a:pt x="6112" y="3972"/>
                        <a:pt x="6084" y="4000"/>
                      </a:cubicBezTo>
                      <a:cubicBezTo>
                        <a:pt x="6070" y="4028"/>
                        <a:pt x="6056" y="4056"/>
                        <a:pt x="6056" y="4070"/>
                      </a:cubicBezTo>
                      <a:cubicBezTo>
                        <a:pt x="6084" y="4127"/>
                        <a:pt x="6084" y="4253"/>
                        <a:pt x="6056" y="4268"/>
                      </a:cubicBezTo>
                      <a:cubicBezTo>
                        <a:pt x="6042" y="4268"/>
                        <a:pt x="6042" y="4282"/>
                        <a:pt x="6070" y="4352"/>
                      </a:cubicBezTo>
                      <a:cubicBezTo>
                        <a:pt x="6098" y="4394"/>
                        <a:pt x="6126" y="4451"/>
                        <a:pt x="6112" y="4465"/>
                      </a:cubicBezTo>
                      <a:cubicBezTo>
                        <a:pt x="6098" y="4535"/>
                        <a:pt x="6239" y="4803"/>
                        <a:pt x="6323" y="4859"/>
                      </a:cubicBezTo>
                      <a:cubicBezTo>
                        <a:pt x="6422" y="4915"/>
                        <a:pt x="6450" y="4943"/>
                        <a:pt x="6464" y="4972"/>
                      </a:cubicBezTo>
                      <a:cubicBezTo>
                        <a:pt x="6478" y="4986"/>
                        <a:pt x="6492" y="5000"/>
                        <a:pt x="6492" y="4986"/>
                      </a:cubicBezTo>
                      <a:cubicBezTo>
                        <a:pt x="6506" y="4986"/>
                        <a:pt x="6520" y="4986"/>
                        <a:pt x="6520" y="5000"/>
                      </a:cubicBezTo>
                      <a:cubicBezTo>
                        <a:pt x="6549" y="5056"/>
                        <a:pt x="6844" y="5211"/>
                        <a:pt x="6943" y="5211"/>
                      </a:cubicBezTo>
                      <a:cubicBezTo>
                        <a:pt x="7027" y="5211"/>
                        <a:pt x="7070" y="5225"/>
                        <a:pt x="7140" y="5253"/>
                      </a:cubicBezTo>
                      <a:cubicBezTo>
                        <a:pt x="7182" y="5267"/>
                        <a:pt x="7196" y="5267"/>
                        <a:pt x="7196" y="5253"/>
                      </a:cubicBezTo>
                      <a:cubicBezTo>
                        <a:pt x="7196" y="5225"/>
                        <a:pt x="7253" y="5239"/>
                        <a:pt x="7267" y="5267"/>
                      </a:cubicBezTo>
                      <a:cubicBezTo>
                        <a:pt x="7267" y="5295"/>
                        <a:pt x="7351" y="5267"/>
                        <a:pt x="7408" y="5239"/>
                      </a:cubicBezTo>
                      <a:cubicBezTo>
                        <a:pt x="7408" y="5239"/>
                        <a:pt x="7422" y="5239"/>
                        <a:pt x="7436" y="5239"/>
                      </a:cubicBezTo>
                      <a:cubicBezTo>
                        <a:pt x="7450" y="5253"/>
                        <a:pt x="7464" y="5239"/>
                        <a:pt x="7492" y="5211"/>
                      </a:cubicBezTo>
                      <a:close/>
                      <a:moveTo>
                        <a:pt x="6337" y="5704"/>
                      </a:moveTo>
                      <a:cubicBezTo>
                        <a:pt x="6351" y="5690"/>
                        <a:pt x="6337" y="5690"/>
                        <a:pt x="6323" y="5690"/>
                      </a:cubicBezTo>
                      <a:cubicBezTo>
                        <a:pt x="6309" y="5704"/>
                        <a:pt x="6295" y="5704"/>
                        <a:pt x="6309" y="5718"/>
                      </a:cubicBezTo>
                      <a:cubicBezTo>
                        <a:pt x="6309" y="5732"/>
                        <a:pt x="6323" y="5732"/>
                        <a:pt x="6323" y="5732"/>
                      </a:cubicBezTo>
                      <a:cubicBezTo>
                        <a:pt x="6337" y="5718"/>
                        <a:pt x="6337" y="5704"/>
                        <a:pt x="6337" y="5704"/>
                      </a:cubicBezTo>
                      <a:close/>
                      <a:moveTo>
                        <a:pt x="9872" y="4084"/>
                      </a:moveTo>
                      <a:cubicBezTo>
                        <a:pt x="9872" y="4070"/>
                        <a:pt x="9886" y="4042"/>
                        <a:pt x="9872" y="4014"/>
                      </a:cubicBezTo>
                      <a:cubicBezTo>
                        <a:pt x="9872" y="3972"/>
                        <a:pt x="9816" y="3915"/>
                        <a:pt x="9787" y="3915"/>
                      </a:cubicBezTo>
                      <a:cubicBezTo>
                        <a:pt x="9773" y="3930"/>
                        <a:pt x="9745" y="3930"/>
                        <a:pt x="9717" y="3944"/>
                      </a:cubicBezTo>
                      <a:cubicBezTo>
                        <a:pt x="9632" y="3972"/>
                        <a:pt x="9661" y="4113"/>
                        <a:pt x="9759" y="4141"/>
                      </a:cubicBezTo>
                      <a:cubicBezTo>
                        <a:pt x="9801" y="4155"/>
                        <a:pt x="9844" y="4127"/>
                        <a:pt x="9872" y="4084"/>
                      </a:cubicBezTo>
                      <a:close/>
                      <a:moveTo>
                        <a:pt x="5929" y="5352"/>
                      </a:moveTo>
                      <a:cubicBezTo>
                        <a:pt x="5929" y="5338"/>
                        <a:pt x="5943" y="5295"/>
                        <a:pt x="5957" y="5253"/>
                      </a:cubicBezTo>
                      <a:lnTo>
                        <a:pt x="5985" y="5197"/>
                      </a:lnTo>
                      <a:lnTo>
                        <a:pt x="5915" y="5127"/>
                      </a:lnTo>
                      <a:cubicBezTo>
                        <a:pt x="5845" y="5028"/>
                        <a:pt x="5802" y="5014"/>
                        <a:pt x="5690" y="5056"/>
                      </a:cubicBezTo>
                      <a:cubicBezTo>
                        <a:pt x="5605" y="5084"/>
                        <a:pt x="5591" y="5098"/>
                        <a:pt x="5563" y="5155"/>
                      </a:cubicBezTo>
                      <a:cubicBezTo>
                        <a:pt x="5492" y="5295"/>
                        <a:pt x="5521" y="5366"/>
                        <a:pt x="5619" y="5394"/>
                      </a:cubicBezTo>
                      <a:cubicBezTo>
                        <a:pt x="5760" y="5450"/>
                        <a:pt x="5901" y="5436"/>
                        <a:pt x="5929" y="5352"/>
                      </a:cubicBezTo>
                      <a:close/>
                      <a:moveTo>
                        <a:pt x="5816" y="4943"/>
                      </a:moveTo>
                      <a:cubicBezTo>
                        <a:pt x="5816" y="4929"/>
                        <a:pt x="5830" y="4901"/>
                        <a:pt x="5845" y="4873"/>
                      </a:cubicBezTo>
                      <a:cubicBezTo>
                        <a:pt x="5887" y="4831"/>
                        <a:pt x="5887" y="4831"/>
                        <a:pt x="5830" y="4690"/>
                      </a:cubicBezTo>
                      <a:cubicBezTo>
                        <a:pt x="5802" y="4634"/>
                        <a:pt x="5746" y="4577"/>
                        <a:pt x="5718" y="4591"/>
                      </a:cubicBezTo>
                      <a:cubicBezTo>
                        <a:pt x="5704" y="4591"/>
                        <a:pt x="5676" y="4591"/>
                        <a:pt x="5676" y="4577"/>
                      </a:cubicBezTo>
                      <a:cubicBezTo>
                        <a:pt x="5619" y="4535"/>
                        <a:pt x="5507" y="4676"/>
                        <a:pt x="5492" y="4774"/>
                      </a:cubicBezTo>
                      <a:cubicBezTo>
                        <a:pt x="5492" y="4901"/>
                        <a:pt x="5563" y="5000"/>
                        <a:pt x="5633" y="5000"/>
                      </a:cubicBezTo>
                      <a:cubicBezTo>
                        <a:pt x="5647" y="4986"/>
                        <a:pt x="5676" y="5000"/>
                        <a:pt x="5676" y="5000"/>
                      </a:cubicBezTo>
                      <a:cubicBezTo>
                        <a:pt x="5676" y="5014"/>
                        <a:pt x="5718" y="5014"/>
                        <a:pt x="5746" y="4986"/>
                      </a:cubicBezTo>
                      <a:cubicBezTo>
                        <a:pt x="5802" y="4972"/>
                        <a:pt x="5816" y="4958"/>
                        <a:pt x="5816" y="4943"/>
                      </a:cubicBezTo>
                      <a:close/>
                      <a:moveTo>
                        <a:pt x="1352" y="6281"/>
                      </a:moveTo>
                      <a:cubicBezTo>
                        <a:pt x="1338" y="6225"/>
                        <a:pt x="1324" y="6197"/>
                        <a:pt x="1296" y="6211"/>
                      </a:cubicBezTo>
                      <a:cubicBezTo>
                        <a:pt x="1254" y="6239"/>
                        <a:pt x="1254" y="6239"/>
                        <a:pt x="1296" y="6281"/>
                      </a:cubicBezTo>
                      <a:cubicBezTo>
                        <a:pt x="1324" y="6323"/>
                        <a:pt x="1352" y="6323"/>
                        <a:pt x="1352" y="6281"/>
                      </a:cubicBezTo>
                      <a:close/>
                      <a:moveTo>
                        <a:pt x="4718" y="4746"/>
                      </a:moveTo>
                      <a:cubicBezTo>
                        <a:pt x="4802" y="4662"/>
                        <a:pt x="4802" y="4620"/>
                        <a:pt x="4788" y="4479"/>
                      </a:cubicBezTo>
                      <a:cubicBezTo>
                        <a:pt x="4760" y="4338"/>
                        <a:pt x="4704" y="4296"/>
                        <a:pt x="4577" y="4296"/>
                      </a:cubicBezTo>
                      <a:lnTo>
                        <a:pt x="4479" y="4310"/>
                      </a:lnTo>
                      <a:lnTo>
                        <a:pt x="4408" y="4380"/>
                      </a:lnTo>
                      <a:cubicBezTo>
                        <a:pt x="4338" y="4465"/>
                        <a:pt x="4338" y="4479"/>
                        <a:pt x="4338" y="4591"/>
                      </a:cubicBezTo>
                      <a:cubicBezTo>
                        <a:pt x="4338" y="4690"/>
                        <a:pt x="4338" y="4718"/>
                        <a:pt x="4366" y="4746"/>
                      </a:cubicBezTo>
                      <a:cubicBezTo>
                        <a:pt x="4422" y="4789"/>
                        <a:pt x="4591" y="4845"/>
                        <a:pt x="4633" y="4831"/>
                      </a:cubicBezTo>
                      <a:cubicBezTo>
                        <a:pt x="4648" y="4817"/>
                        <a:pt x="4690" y="4789"/>
                        <a:pt x="4718" y="4746"/>
                      </a:cubicBezTo>
                      <a:close/>
                      <a:moveTo>
                        <a:pt x="2366" y="5169"/>
                      </a:moveTo>
                      <a:cubicBezTo>
                        <a:pt x="2395" y="5155"/>
                        <a:pt x="2380" y="5098"/>
                        <a:pt x="2338" y="5014"/>
                      </a:cubicBezTo>
                      <a:cubicBezTo>
                        <a:pt x="2296" y="4901"/>
                        <a:pt x="2183" y="4887"/>
                        <a:pt x="2141" y="4972"/>
                      </a:cubicBezTo>
                      <a:cubicBezTo>
                        <a:pt x="2099" y="5070"/>
                        <a:pt x="2127" y="5141"/>
                        <a:pt x="2240" y="5197"/>
                      </a:cubicBezTo>
                      <a:cubicBezTo>
                        <a:pt x="2282" y="5211"/>
                        <a:pt x="2310" y="5211"/>
                        <a:pt x="2366" y="5169"/>
                      </a:cubicBezTo>
                      <a:close/>
                      <a:moveTo>
                        <a:pt x="3915" y="3718"/>
                      </a:moveTo>
                      <a:cubicBezTo>
                        <a:pt x="3915" y="3606"/>
                        <a:pt x="3887" y="3549"/>
                        <a:pt x="3803" y="3535"/>
                      </a:cubicBezTo>
                      <a:cubicBezTo>
                        <a:pt x="3718" y="3507"/>
                        <a:pt x="3690" y="3521"/>
                        <a:pt x="3662" y="3620"/>
                      </a:cubicBezTo>
                      <a:cubicBezTo>
                        <a:pt x="3606" y="3761"/>
                        <a:pt x="3690" y="3845"/>
                        <a:pt x="3831" y="3803"/>
                      </a:cubicBezTo>
                      <a:cubicBezTo>
                        <a:pt x="3915" y="3775"/>
                        <a:pt x="3915" y="3775"/>
                        <a:pt x="3915" y="3718"/>
                      </a:cubicBezTo>
                      <a:close/>
                      <a:moveTo>
                        <a:pt x="4662" y="2789"/>
                      </a:moveTo>
                      <a:cubicBezTo>
                        <a:pt x="4676" y="2761"/>
                        <a:pt x="4704" y="2747"/>
                        <a:pt x="4704" y="2733"/>
                      </a:cubicBezTo>
                      <a:cubicBezTo>
                        <a:pt x="4746" y="2690"/>
                        <a:pt x="4732" y="2564"/>
                        <a:pt x="4690" y="2493"/>
                      </a:cubicBezTo>
                      <a:cubicBezTo>
                        <a:pt x="4648" y="2437"/>
                        <a:pt x="4633" y="2423"/>
                        <a:pt x="4563" y="2423"/>
                      </a:cubicBezTo>
                      <a:cubicBezTo>
                        <a:pt x="4493" y="2409"/>
                        <a:pt x="4465" y="2409"/>
                        <a:pt x="4450" y="2423"/>
                      </a:cubicBezTo>
                      <a:cubicBezTo>
                        <a:pt x="4436" y="2437"/>
                        <a:pt x="4394" y="2479"/>
                        <a:pt x="4366" y="2493"/>
                      </a:cubicBezTo>
                      <a:cubicBezTo>
                        <a:pt x="4310" y="2550"/>
                        <a:pt x="4296" y="2606"/>
                        <a:pt x="4338" y="2704"/>
                      </a:cubicBezTo>
                      <a:cubicBezTo>
                        <a:pt x="4352" y="2747"/>
                        <a:pt x="4380" y="2761"/>
                        <a:pt x="4465" y="2803"/>
                      </a:cubicBezTo>
                      <a:cubicBezTo>
                        <a:pt x="4577" y="2845"/>
                        <a:pt x="4619" y="2845"/>
                        <a:pt x="4662" y="2789"/>
                      </a:cubicBezTo>
                      <a:close/>
                      <a:moveTo>
                        <a:pt x="1029" y="4099"/>
                      </a:moveTo>
                      <a:cubicBezTo>
                        <a:pt x="1071" y="4056"/>
                        <a:pt x="1113" y="4000"/>
                        <a:pt x="1127" y="4000"/>
                      </a:cubicBezTo>
                      <a:cubicBezTo>
                        <a:pt x="1127" y="4000"/>
                        <a:pt x="1141" y="3972"/>
                        <a:pt x="1141" y="3958"/>
                      </a:cubicBezTo>
                      <a:cubicBezTo>
                        <a:pt x="1141" y="3944"/>
                        <a:pt x="1169" y="3915"/>
                        <a:pt x="1183" y="3887"/>
                      </a:cubicBezTo>
                      <a:cubicBezTo>
                        <a:pt x="1226" y="3817"/>
                        <a:pt x="1254" y="3704"/>
                        <a:pt x="1226" y="3676"/>
                      </a:cubicBezTo>
                      <a:cubicBezTo>
                        <a:pt x="1212" y="3662"/>
                        <a:pt x="1183" y="3592"/>
                        <a:pt x="1155" y="3535"/>
                      </a:cubicBezTo>
                      <a:cubicBezTo>
                        <a:pt x="1113" y="3437"/>
                        <a:pt x="1099" y="3409"/>
                        <a:pt x="1057" y="3380"/>
                      </a:cubicBezTo>
                      <a:cubicBezTo>
                        <a:pt x="1029" y="3366"/>
                        <a:pt x="986" y="3338"/>
                        <a:pt x="972" y="3324"/>
                      </a:cubicBezTo>
                      <a:cubicBezTo>
                        <a:pt x="888" y="3268"/>
                        <a:pt x="761" y="3211"/>
                        <a:pt x="747" y="3225"/>
                      </a:cubicBezTo>
                      <a:cubicBezTo>
                        <a:pt x="733" y="3225"/>
                        <a:pt x="677" y="3225"/>
                        <a:pt x="634" y="3211"/>
                      </a:cubicBezTo>
                      <a:cubicBezTo>
                        <a:pt x="550" y="3183"/>
                        <a:pt x="493" y="3197"/>
                        <a:pt x="268" y="3282"/>
                      </a:cubicBezTo>
                      <a:lnTo>
                        <a:pt x="141" y="3324"/>
                      </a:lnTo>
                      <a:lnTo>
                        <a:pt x="141" y="3394"/>
                      </a:lnTo>
                      <a:cubicBezTo>
                        <a:pt x="141" y="3437"/>
                        <a:pt x="127" y="3465"/>
                        <a:pt x="113" y="3479"/>
                      </a:cubicBezTo>
                      <a:cubicBezTo>
                        <a:pt x="57" y="3535"/>
                        <a:pt x="15" y="3634"/>
                        <a:pt x="1" y="3718"/>
                      </a:cubicBezTo>
                      <a:cubicBezTo>
                        <a:pt x="1" y="3775"/>
                        <a:pt x="1" y="3789"/>
                        <a:pt x="113" y="3944"/>
                      </a:cubicBezTo>
                      <a:cubicBezTo>
                        <a:pt x="184" y="4028"/>
                        <a:pt x="254" y="4099"/>
                        <a:pt x="268" y="4113"/>
                      </a:cubicBezTo>
                      <a:cubicBezTo>
                        <a:pt x="282" y="4127"/>
                        <a:pt x="282" y="4141"/>
                        <a:pt x="268" y="4141"/>
                      </a:cubicBezTo>
                      <a:cubicBezTo>
                        <a:pt x="254" y="4141"/>
                        <a:pt x="296" y="4169"/>
                        <a:pt x="367" y="4197"/>
                      </a:cubicBezTo>
                      <a:cubicBezTo>
                        <a:pt x="522" y="4268"/>
                        <a:pt x="634" y="4268"/>
                        <a:pt x="846" y="4225"/>
                      </a:cubicBezTo>
                      <a:cubicBezTo>
                        <a:pt x="916" y="4211"/>
                        <a:pt x="958" y="4197"/>
                        <a:pt x="958" y="4197"/>
                      </a:cubicBezTo>
                      <a:cubicBezTo>
                        <a:pt x="958" y="4197"/>
                        <a:pt x="986" y="4155"/>
                        <a:pt x="1029" y="4099"/>
                      </a:cubicBezTo>
                      <a:close/>
                      <a:moveTo>
                        <a:pt x="3986" y="2620"/>
                      </a:moveTo>
                      <a:cubicBezTo>
                        <a:pt x="3972" y="2606"/>
                        <a:pt x="3972" y="2592"/>
                        <a:pt x="3972" y="2592"/>
                      </a:cubicBezTo>
                      <a:cubicBezTo>
                        <a:pt x="3958" y="2578"/>
                        <a:pt x="3958" y="2592"/>
                        <a:pt x="3943" y="2592"/>
                      </a:cubicBezTo>
                      <a:cubicBezTo>
                        <a:pt x="3929" y="2592"/>
                        <a:pt x="3915" y="2620"/>
                        <a:pt x="3929" y="2634"/>
                      </a:cubicBezTo>
                      <a:cubicBezTo>
                        <a:pt x="3943" y="2648"/>
                        <a:pt x="3958" y="2662"/>
                        <a:pt x="3972" y="2648"/>
                      </a:cubicBezTo>
                      <a:cubicBezTo>
                        <a:pt x="4000" y="2634"/>
                        <a:pt x="4000" y="2634"/>
                        <a:pt x="3986" y="2620"/>
                      </a:cubicBezTo>
                      <a:close/>
                      <a:moveTo>
                        <a:pt x="4845" y="1930"/>
                      </a:moveTo>
                      <a:cubicBezTo>
                        <a:pt x="4859" y="1888"/>
                        <a:pt x="4873" y="1845"/>
                        <a:pt x="4873" y="1831"/>
                      </a:cubicBezTo>
                      <a:cubicBezTo>
                        <a:pt x="4859" y="1817"/>
                        <a:pt x="4859" y="1789"/>
                        <a:pt x="4873" y="1775"/>
                      </a:cubicBezTo>
                      <a:cubicBezTo>
                        <a:pt x="4915" y="1705"/>
                        <a:pt x="4760" y="1522"/>
                        <a:pt x="4690" y="1550"/>
                      </a:cubicBezTo>
                      <a:cubicBezTo>
                        <a:pt x="4662" y="1550"/>
                        <a:pt x="4633" y="1564"/>
                        <a:pt x="4633" y="1550"/>
                      </a:cubicBezTo>
                      <a:cubicBezTo>
                        <a:pt x="4619" y="1550"/>
                        <a:pt x="4577" y="1564"/>
                        <a:pt x="4535" y="1578"/>
                      </a:cubicBezTo>
                      <a:cubicBezTo>
                        <a:pt x="4450" y="1620"/>
                        <a:pt x="4380" y="1747"/>
                        <a:pt x="4408" y="1860"/>
                      </a:cubicBezTo>
                      <a:cubicBezTo>
                        <a:pt x="4422" y="1902"/>
                        <a:pt x="4436" y="1944"/>
                        <a:pt x="4450" y="1944"/>
                      </a:cubicBezTo>
                      <a:cubicBezTo>
                        <a:pt x="4465" y="1958"/>
                        <a:pt x="4479" y="1972"/>
                        <a:pt x="4479" y="1986"/>
                      </a:cubicBezTo>
                      <a:cubicBezTo>
                        <a:pt x="4479" y="2000"/>
                        <a:pt x="4507" y="2029"/>
                        <a:pt x="4549" y="2043"/>
                      </a:cubicBezTo>
                      <a:cubicBezTo>
                        <a:pt x="4605" y="2071"/>
                        <a:pt x="4633" y="2071"/>
                        <a:pt x="4704" y="2043"/>
                      </a:cubicBezTo>
                      <a:cubicBezTo>
                        <a:pt x="4788" y="2014"/>
                        <a:pt x="4802" y="2000"/>
                        <a:pt x="4845" y="1930"/>
                      </a:cubicBezTo>
                      <a:close/>
                      <a:moveTo>
                        <a:pt x="4718" y="1282"/>
                      </a:moveTo>
                      <a:cubicBezTo>
                        <a:pt x="4718" y="1268"/>
                        <a:pt x="4704" y="1254"/>
                        <a:pt x="4690" y="1226"/>
                      </a:cubicBezTo>
                      <a:cubicBezTo>
                        <a:pt x="4676" y="1198"/>
                        <a:pt x="4662" y="1184"/>
                        <a:pt x="4633" y="1198"/>
                      </a:cubicBezTo>
                      <a:cubicBezTo>
                        <a:pt x="4605" y="1226"/>
                        <a:pt x="4605" y="1296"/>
                        <a:pt x="4633" y="1324"/>
                      </a:cubicBezTo>
                      <a:cubicBezTo>
                        <a:pt x="4662" y="1339"/>
                        <a:pt x="4718" y="1310"/>
                        <a:pt x="4718" y="1282"/>
                      </a:cubicBezTo>
                      <a:close/>
                      <a:moveTo>
                        <a:pt x="2789" y="1310"/>
                      </a:moveTo>
                      <a:cubicBezTo>
                        <a:pt x="2803" y="1282"/>
                        <a:pt x="2803" y="1240"/>
                        <a:pt x="2803" y="1212"/>
                      </a:cubicBezTo>
                      <a:cubicBezTo>
                        <a:pt x="2803" y="1170"/>
                        <a:pt x="2789" y="1155"/>
                        <a:pt x="2747" y="1141"/>
                      </a:cubicBezTo>
                      <a:cubicBezTo>
                        <a:pt x="2676" y="1113"/>
                        <a:pt x="2634" y="1141"/>
                        <a:pt x="2592" y="1226"/>
                      </a:cubicBezTo>
                      <a:cubicBezTo>
                        <a:pt x="2563" y="1282"/>
                        <a:pt x="2563" y="1282"/>
                        <a:pt x="2620" y="1339"/>
                      </a:cubicBezTo>
                      <a:cubicBezTo>
                        <a:pt x="2662" y="1381"/>
                        <a:pt x="2676" y="1381"/>
                        <a:pt x="2718" y="1367"/>
                      </a:cubicBezTo>
                      <a:cubicBezTo>
                        <a:pt x="2747" y="1367"/>
                        <a:pt x="2775" y="1339"/>
                        <a:pt x="2789" y="1310"/>
                      </a:cubicBezTo>
                      <a:close/>
                      <a:moveTo>
                        <a:pt x="4802" y="113"/>
                      </a:moveTo>
                      <a:cubicBezTo>
                        <a:pt x="4817" y="57"/>
                        <a:pt x="4788" y="1"/>
                        <a:pt x="4746" y="1"/>
                      </a:cubicBezTo>
                      <a:cubicBezTo>
                        <a:pt x="4718" y="1"/>
                        <a:pt x="4676" y="43"/>
                        <a:pt x="4676" y="71"/>
                      </a:cubicBezTo>
                      <a:cubicBezTo>
                        <a:pt x="4676" y="85"/>
                        <a:pt x="4760" y="170"/>
                        <a:pt x="4774" y="156"/>
                      </a:cubicBezTo>
                      <a:cubicBezTo>
                        <a:pt x="4788" y="156"/>
                        <a:pt x="4788" y="142"/>
                        <a:pt x="4802" y="113"/>
                      </a:cubicBezTo>
                      <a:close/>
                      <a:moveTo>
                        <a:pt x="916" y="817"/>
                      </a:moveTo>
                      <a:cubicBezTo>
                        <a:pt x="972" y="761"/>
                        <a:pt x="972" y="719"/>
                        <a:pt x="916" y="634"/>
                      </a:cubicBezTo>
                      <a:cubicBezTo>
                        <a:pt x="874" y="564"/>
                        <a:pt x="860" y="550"/>
                        <a:pt x="817" y="536"/>
                      </a:cubicBezTo>
                      <a:cubicBezTo>
                        <a:pt x="761" y="536"/>
                        <a:pt x="677" y="578"/>
                        <a:pt x="677" y="620"/>
                      </a:cubicBezTo>
                      <a:cubicBezTo>
                        <a:pt x="677" y="634"/>
                        <a:pt x="677" y="649"/>
                        <a:pt x="662" y="663"/>
                      </a:cubicBezTo>
                      <a:cubicBezTo>
                        <a:pt x="648" y="663"/>
                        <a:pt x="648" y="789"/>
                        <a:pt x="677" y="846"/>
                      </a:cubicBezTo>
                      <a:cubicBezTo>
                        <a:pt x="677" y="860"/>
                        <a:pt x="817" y="874"/>
                        <a:pt x="860" y="846"/>
                      </a:cubicBezTo>
                      <a:cubicBezTo>
                        <a:pt x="874" y="846"/>
                        <a:pt x="902" y="832"/>
                        <a:pt x="916" y="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22"/>
                <p:cNvGrpSpPr/>
                <p:nvPr/>
              </p:nvGrpSpPr>
              <p:grpSpPr>
                <a:xfrm>
                  <a:off x="3923198" y="4538435"/>
                  <a:ext cx="1647723" cy="1005188"/>
                  <a:chOff x="3297943" y="-261970"/>
                  <a:chExt cx="3284935" cy="2003963"/>
                </a:xfrm>
              </p:grpSpPr>
              <p:sp>
                <p:nvSpPr>
                  <p:cNvPr id="793" name="Google Shape;793;p22"/>
                  <p:cNvSpPr/>
                  <p:nvPr/>
                </p:nvSpPr>
                <p:spPr>
                  <a:xfrm rot="-8715803" flipH="1">
                    <a:off x="4952893" y="-24743"/>
                    <a:ext cx="1311052" cy="1529508"/>
                  </a:xfrm>
                  <a:custGeom>
                    <a:avLst/>
                    <a:gdLst/>
                    <a:ahLst/>
                    <a:cxnLst/>
                    <a:rect l="l" t="t" r="r" b="b"/>
                    <a:pathLst>
                      <a:path w="8450" h="9858" extrusionOk="0">
                        <a:moveTo>
                          <a:pt x="212" y="1141"/>
                        </a:moveTo>
                        <a:cubicBezTo>
                          <a:pt x="240" y="1254"/>
                          <a:pt x="268" y="1310"/>
                          <a:pt x="395" y="1564"/>
                        </a:cubicBezTo>
                        <a:cubicBezTo>
                          <a:pt x="507" y="1789"/>
                          <a:pt x="620" y="1986"/>
                          <a:pt x="789" y="2226"/>
                        </a:cubicBezTo>
                        <a:cubicBezTo>
                          <a:pt x="831" y="2296"/>
                          <a:pt x="930" y="2409"/>
                          <a:pt x="1169" y="2662"/>
                        </a:cubicBezTo>
                        <a:cubicBezTo>
                          <a:pt x="1521" y="3028"/>
                          <a:pt x="1690" y="3268"/>
                          <a:pt x="1916" y="3718"/>
                        </a:cubicBezTo>
                        <a:cubicBezTo>
                          <a:pt x="1958" y="3789"/>
                          <a:pt x="2000" y="3873"/>
                          <a:pt x="2000" y="3887"/>
                        </a:cubicBezTo>
                        <a:cubicBezTo>
                          <a:pt x="2014" y="3901"/>
                          <a:pt x="2028" y="3929"/>
                          <a:pt x="2042" y="3972"/>
                        </a:cubicBezTo>
                        <a:cubicBezTo>
                          <a:pt x="2141" y="4197"/>
                          <a:pt x="2169" y="4239"/>
                          <a:pt x="2183" y="4324"/>
                        </a:cubicBezTo>
                        <a:cubicBezTo>
                          <a:pt x="2211" y="4366"/>
                          <a:pt x="2225" y="4422"/>
                          <a:pt x="2225" y="4451"/>
                        </a:cubicBezTo>
                        <a:cubicBezTo>
                          <a:pt x="2268" y="4535"/>
                          <a:pt x="2296" y="4634"/>
                          <a:pt x="2310" y="4676"/>
                        </a:cubicBezTo>
                        <a:cubicBezTo>
                          <a:pt x="2352" y="4831"/>
                          <a:pt x="2634" y="5788"/>
                          <a:pt x="2676" y="5873"/>
                        </a:cubicBezTo>
                        <a:cubicBezTo>
                          <a:pt x="2676" y="5901"/>
                          <a:pt x="2704" y="5971"/>
                          <a:pt x="2732" y="6056"/>
                        </a:cubicBezTo>
                        <a:cubicBezTo>
                          <a:pt x="2901" y="6521"/>
                          <a:pt x="2943" y="6619"/>
                          <a:pt x="3084" y="6929"/>
                        </a:cubicBezTo>
                        <a:cubicBezTo>
                          <a:pt x="3112" y="6985"/>
                          <a:pt x="3155" y="7084"/>
                          <a:pt x="3183" y="7140"/>
                        </a:cubicBezTo>
                        <a:cubicBezTo>
                          <a:pt x="3338" y="7492"/>
                          <a:pt x="3577" y="7915"/>
                          <a:pt x="3690" y="8055"/>
                        </a:cubicBezTo>
                        <a:cubicBezTo>
                          <a:pt x="3732" y="8084"/>
                          <a:pt x="3774" y="8154"/>
                          <a:pt x="3802" y="8182"/>
                        </a:cubicBezTo>
                        <a:cubicBezTo>
                          <a:pt x="3873" y="8295"/>
                          <a:pt x="4323" y="8731"/>
                          <a:pt x="4408" y="8788"/>
                        </a:cubicBezTo>
                        <a:cubicBezTo>
                          <a:pt x="4422" y="8802"/>
                          <a:pt x="4521" y="8872"/>
                          <a:pt x="4619" y="8943"/>
                        </a:cubicBezTo>
                        <a:cubicBezTo>
                          <a:pt x="4718" y="9013"/>
                          <a:pt x="4816" y="9083"/>
                          <a:pt x="4859" y="9112"/>
                        </a:cubicBezTo>
                        <a:cubicBezTo>
                          <a:pt x="4901" y="9126"/>
                          <a:pt x="4957" y="9168"/>
                          <a:pt x="5013" y="9196"/>
                        </a:cubicBezTo>
                        <a:cubicBezTo>
                          <a:pt x="5056" y="9210"/>
                          <a:pt x="5126" y="9252"/>
                          <a:pt x="5182" y="9281"/>
                        </a:cubicBezTo>
                        <a:cubicBezTo>
                          <a:pt x="5225" y="9295"/>
                          <a:pt x="5323" y="9351"/>
                          <a:pt x="5380" y="9379"/>
                        </a:cubicBezTo>
                        <a:cubicBezTo>
                          <a:pt x="5436" y="9407"/>
                          <a:pt x="5506" y="9435"/>
                          <a:pt x="5520" y="9450"/>
                        </a:cubicBezTo>
                        <a:cubicBezTo>
                          <a:pt x="5549" y="9450"/>
                          <a:pt x="5605" y="9478"/>
                          <a:pt x="5661" y="9492"/>
                        </a:cubicBezTo>
                        <a:cubicBezTo>
                          <a:pt x="5718" y="9520"/>
                          <a:pt x="5844" y="9548"/>
                          <a:pt x="5915" y="9576"/>
                        </a:cubicBezTo>
                        <a:cubicBezTo>
                          <a:pt x="5999" y="9604"/>
                          <a:pt x="6084" y="9633"/>
                          <a:pt x="6098" y="9647"/>
                        </a:cubicBezTo>
                        <a:cubicBezTo>
                          <a:pt x="6182" y="9675"/>
                          <a:pt x="6689" y="9787"/>
                          <a:pt x="6872" y="9816"/>
                        </a:cubicBezTo>
                        <a:cubicBezTo>
                          <a:pt x="7112" y="9844"/>
                          <a:pt x="7802" y="9858"/>
                          <a:pt x="8013" y="9844"/>
                        </a:cubicBezTo>
                        <a:cubicBezTo>
                          <a:pt x="8069" y="9830"/>
                          <a:pt x="8182" y="9816"/>
                          <a:pt x="8252" y="9816"/>
                        </a:cubicBezTo>
                        <a:cubicBezTo>
                          <a:pt x="8435" y="9802"/>
                          <a:pt x="8449" y="9802"/>
                          <a:pt x="8449" y="9759"/>
                        </a:cubicBezTo>
                        <a:cubicBezTo>
                          <a:pt x="8435" y="9731"/>
                          <a:pt x="8407" y="9703"/>
                          <a:pt x="8351" y="9675"/>
                        </a:cubicBezTo>
                        <a:cubicBezTo>
                          <a:pt x="8295" y="9647"/>
                          <a:pt x="8196" y="9576"/>
                          <a:pt x="8126" y="9520"/>
                        </a:cubicBezTo>
                        <a:cubicBezTo>
                          <a:pt x="8013" y="9421"/>
                          <a:pt x="7407" y="8844"/>
                          <a:pt x="7323" y="8745"/>
                        </a:cubicBezTo>
                        <a:cubicBezTo>
                          <a:pt x="7309" y="8717"/>
                          <a:pt x="7238" y="8647"/>
                          <a:pt x="7196" y="8591"/>
                        </a:cubicBezTo>
                        <a:cubicBezTo>
                          <a:pt x="7098" y="8478"/>
                          <a:pt x="7083" y="8464"/>
                          <a:pt x="6929" y="8238"/>
                        </a:cubicBezTo>
                        <a:cubicBezTo>
                          <a:pt x="6717" y="7957"/>
                          <a:pt x="6562" y="7647"/>
                          <a:pt x="6464" y="7295"/>
                        </a:cubicBezTo>
                        <a:cubicBezTo>
                          <a:pt x="6450" y="7253"/>
                          <a:pt x="6436" y="7225"/>
                          <a:pt x="6436" y="7211"/>
                        </a:cubicBezTo>
                        <a:cubicBezTo>
                          <a:pt x="6422" y="7196"/>
                          <a:pt x="6422" y="7182"/>
                          <a:pt x="6422" y="7154"/>
                        </a:cubicBezTo>
                        <a:cubicBezTo>
                          <a:pt x="6422" y="7112"/>
                          <a:pt x="6393" y="7056"/>
                          <a:pt x="6365" y="6971"/>
                        </a:cubicBezTo>
                        <a:cubicBezTo>
                          <a:pt x="6365" y="6943"/>
                          <a:pt x="6351" y="6901"/>
                          <a:pt x="6337" y="6873"/>
                        </a:cubicBezTo>
                        <a:cubicBezTo>
                          <a:pt x="6309" y="6746"/>
                          <a:pt x="6281" y="6675"/>
                          <a:pt x="6267" y="6633"/>
                        </a:cubicBezTo>
                        <a:cubicBezTo>
                          <a:pt x="6267" y="6605"/>
                          <a:pt x="6253" y="6577"/>
                          <a:pt x="6253" y="6577"/>
                        </a:cubicBezTo>
                        <a:cubicBezTo>
                          <a:pt x="6225" y="6464"/>
                          <a:pt x="6070" y="6028"/>
                          <a:pt x="5999" y="5873"/>
                        </a:cubicBezTo>
                        <a:cubicBezTo>
                          <a:pt x="5971" y="5831"/>
                          <a:pt x="5929" y="5732"/>
                          <a:pt x="5901" y="5676"/>
                        </a:cubicBezTo>
                        <a:cubicBezTo>
                          <a:pt x="5844" y="5521"/>
                          <a:pt x="5788" y="5450"/>
                          <a:pt x="5675" y="5324"/>
                        </a:cubicBezTo>
                        <a:cubicBezTo>
                          <a:pt x="5492" y="5112"/>
                          <a:pt x="5337" y="5000"/>
                          <a:pt x="5084" y="4859"/>
                        </a:cubicBezTo>
                        <a:cubicBezTo>
                          <a:pt x="4746" y="4676"/>
                          <a:pt x="4563" y="4577"/>
                          <a:pt x="4492" y="4563"/>
                        </a:cubicBezTo>
                        <a:cubicBezTo>
                          <a:pt x="4436" y="4549"/>
                          <a:pt x="4394" y="4521"/>
                          <a:pt x="4380" y="4507"/>
                        </a:cubicBezTo>
                        <a:cubicBezTo>
                          <a:pt x="4352" y="4493"/>
                          <a:pt x="4281" y="4465"/>
                          <a:pt x="4197" y="4436"/>
                        </a:cubicBezTo>
                        <a:cubicBezTo>
                          <a:pt x="4126" y="4422"/>
                          <a:pt x="4028" y="4380"/>
                          <a:pt x="4000" y="4366"/>
                        </a:cubicBezTo>
                        <a:cubicBezTo>
                          <a:pt x="3957" y="4352"/>
                          <a:pt x="3901" y="4324"/>
                          <a:pt x="3859" y="4324"/>
                        </a:cubicBezTo>
                        <a:cubicBezTo>
                          <a:pt x="3817" y="4310"/>
                          <a:pt x="3774" y="4296"/>
                          <a:pt x="3760" y="4282"/>
                        </a:cubicBezTo>
                        <a:cubicBezTo>
                          <a:pt x="3732" y="4282"/>
                          <a:pt x="3619" y="4239"/>
                          <a:pt x="3507" y="4197"/>
                        </a:cubicBezTo>
                        <a:cubicBezTo>
                          <a:pt x="3380" y="4141"/>
                          <a:pt x="3225" y="4098"/>
                          <a:pt x="3169" y="4070"/>
                        </a:cubicBezTo>
                        <a:cubicBezTo>
                          <a:pt x="2943" y="3972"/>
                          <a:pt x="2718" y="3915"/>
                          <a:pt x="2493" y="3887"/>
                        </a:cubicBezTo>
                        <a:cubicBezTo>
                          <a:pt x="2268" y="3859"/>
                          <a:pt x="2056" y="3690"/>
                          <a:pt x="1817" y="3338"/>
                        </a:cubicBezTo>
                        <a:cubicBezTo>
                          <a:pt x="1732" y="3211"/>
                          <a:pt x="1662" y="3113"/>
                          <a:pt x="1606" y="3042"/>
                        </a:cubicBezTo>
                        <a:cubicBezTo>
                          <a:pt x="1578" y="3000"/>
                          <a:pt x="1521" y="2944"/>
                          <a:pt x="1493" y="2902"/>
                        </a:cubicBezTo>
                        <a:cubicBezTo>
                          <a:pt x="1465" y="2859"/>
                          <a:pt x="1338" y="2718"/>
                          <a:pt x="1226" y="2606"/>
                        </a:cubicBezTo>
                        <a:cubicBezTo>
                          <a:pt x="1000" y="2366"/>
                          <a:pt x="972" y="2338"/>
                          <a:pt x="916" y="2254"/>
                        </a:cubicBezTo>
                        <a:cubicBezTo>
                          <a:pt x="888" y="2226"/>
                          <a:pt x="859" y="2183"/>
                          <a:pt x="845" y="2169"/>
                        </a:cubicBezTo>
                        <a:cubicBezTo>
                          <a:pt x="831" y="2169"/>
                          <a:pt x="817" y="2141"/>
                          <a:pt x="817" y="2127"/>
                        </a:cubicBezTo>
                        <a:cubicBezTo>
                          <a:pt x="817" y="2127"/>
                          <a:pt x="789" y="2085"/>
                          <a:pt x="761" y="2043"/>
                        </a:cubicBezTo>
                        <a:cubicBezTo>
                          <a:pt x="648" y="1888"/>
                          <a:pt x="451" y="1522"/>
                          <a:pt x="324" y="1198"/>
                        </a:cubicBezTo>
                        <a:cubicBezTo>
                          <a:pt x="240" y="972"/>
                          <a:pt x="212" y="930"/>
                          <a:pt x="198" y="846"/>
                        </a:cubicBezTo>
                        <a:cubicBezTo>
                          <a:pt x="183" y="803"/>
                          <a:pt x="169" y="747"/>
                          <a:pt x="155" y="733"/>
                        </a:cubicBezTo>
                        <a:cubicBezTo>
                          <a:pt x="113" y="592"/>
                          <a:pt x="85" y="254"/>
                          <a:pt x="99" y="1"/>
                        </a:cubicBezTo>
                        <a:lnTo>
                          <a:pt x="0" y="1"/>
                        </a:lnTo>
                        <a:cubicBezTo>
                          <a:pt x="0" y="184"/>
                          <a:pt x="0" y="395"/>
                          <a:pt x="15" y="479"/>
                        </a:cubicBezTo>
                        <a:cubicBezTo>
                          <a:pt x="43" y="663"/>
                          <a:pt x="99" y="860"/>
                          <a:pt x="212" y="1141"/>
                        </a:cubicBezTo>
                        <a:close/>
                        <a:moveTo>
                          <a:pt x="2183" y="3915"/>
                        </a:moveTo>
                        <a:cubicBezTo>
                          <a:pt x="2239" y="3972"/>
                          <a:pt x="2324" y="4084"/>
                          <a:pt x="2380" y="4155"/>
                        </a:cubicBezTo>
                        <a:cubicBezTo>
                          <a:pt x="2422" y="4225"/>
                          <a:pt x="2493" y="4324"/>
                          <a:pt x="2521" y="4380"/>
                        </a:cubicBezTo>
                        <a:cubicBezTo>
                          <a:pt x="2549" y="4422"/>
                          <a:pt x="2620" y="4521"/>
                          <a:pt x="2676" y="4591"/>
                        </a:cubicBezTo>
                        <a:cubicBezTo>
                          <a:pt x="2775" y="4732"/>
                          <a:pt x="3000" y="5042"/>
                          <a:pt x="3070" y="5126"/>
                        </a:cubicBezTo>
                        <a:cubicBezTo>
                          <a:pt x="3084" y="5141"/>
                          <a:pt x="3141" y="5197"/>
                          <a:pt x="3183" y="5253"/>
                        </a:cubicBezTo>
                        <a:cubicBezTo>
                          <a:pt x="3225" y="5295"/>
                          <a:pt x="3310" y="5394"/>
                          <a:pt x="3352" y="5464"/>
                        </a:cubicBezTo>
                        <a:cubicBezTo>
                          <a:pt x="3408" y="5535"/>
                          <a:pt x="3465" y="5619"/>
                          <a:pt x="3479" y="5633"/>
                        </a:cubicBezTo>
                        <a:cubicBezTo>
                          <a:pt x="3521" y="5662"/>
                          <a:pt x="3774" y="5999"/>
                          <a:pt x="3817" y="6070"/>
                        </a:cubicBezTo>
                        <a:cubicBezTo>
                          <a:pt x="3831" y="6098"/>
                          <a:pt x="3859" y="6140"/>
                          <a:pt x="3887" y="6168"/>
                        </a:cubicBezTo>
                        <a:cubicBezTo>
                          <a:pt x="3901" y="6197"/>
                          <a:pt x="3943" y="6239"/>
                          <a:pt x="3957" y="6267"/>
                        </a:cubicBezTo>
                        <a:cubicBezTo>
                          <a:pt x="3971" y="6295"/>
                          <a:pt x="4014" y="6352"/>
                          <a:pt x="4042" y="6394"/>
                        </a:cubicBezTo>
                        <a:cubicBezTo>
                          <a:pt x="4070" y="6436"/>
                          <a:pt x="4098" y="6478"/>
                          <a:pt x="4112" y="6492"/>
                        </a:cubicBezTo>
                        <a:cubicBezTo>
                          <a:pt x="4126" y="6521"/>
                          <a:pt x="4281" y="6732"/>
                          <a:pt x="4338" y="6788"/>
                        </a:cubicBezTo>
                        <a:cubicBezTo>
                          <a:pt x="4352" y="6802"/>
                          <a:pt x="4380" y="6830"/>
                          <a:pt x="4380" y="6830"/>
                        </a:cubicBezTo>
                        <a:cubicBezTo>
                          <a:pt x="4380" y="6873"/>
                          <a:pt x="5140" y="7633"/>
                          <a:pt x="5492" y="7943"/>
                        </a:cubicBezTo>
                        <a:cubicBezTo>
                          <a:pt x="5746" y="8168"/>
                          <a:pt x="6168" y="8492"/>
                          <a:pt x="6196" y="8464"/>
                        </a:cubicBezTo>
                        <a:cubicBezTo>
                          <a:pt x="6196" y="8464"/>
                          <a:pt x="6154" y="8436"/>
                          <a:pt x="6098" y="8393"/>
                        </a:cubicBezTo>
                        <a:cubicBezTo>
                          <a:pt x="5929" y="8281"/>
                          <a:pt x="5760" y="8140"/>
                          <a:pt x="5422" y="7830"/>
                        </a:cubicBezTo>
                        <a:cubicBezTo>
                          <a:pt x="5351" y="7774"/>
                          <a:pt x="4788" y="7196"/>
                          <a:pt x="4690" y="7098"/>
                        </a:cubicBezTo>
                        <a:cubicBezTo>
                          <a:pt x="4521" y="6901"/>
                          <a:pt x="4267" y="6591"/>
                          <a:pt x="4112" y="6366"/>
                        </a:cubicBezTo>
                        <a:cubicBezTo>
                          <a:pt x="4042" y="6253"/>
                          <a:pt x="3971" y="6140"/>
                          <a:pt x="3943" y="6126"/>
                        </a:cubicBezTo>
                        <a:cubicBezTo>
                          <a:pt x="3915" y="6084"/>
                          <a:pt x="3802" y="5915"/>
                          <a:pt x="3732" y="5816"/>
                        </a:cubicBezTo>
                        <a:cubicBezTo>
                          <a:pt x="3690" y="5774"/>
                          <a:pt x="3648" y="5704"/>
                          <a:pt x="3619" y="5690"/>
                        </a:cubicBezTo>
                        <a:cubicBezTo>
                          <a:pt x="3605" y="5662"/>
                          <a:pt x="3577" y="5633"/>
                          <a:pt x="3563" y="5605"/>
                        </a:cubicBezTo>
                        <a:cubicBezTo>
                          <a:pt x="3549" y="5577"/>
                          <a:pt x="3450" y="5464"/>
                          <a:pt x="3338" y="5324"/>
                        </a:cubicBezTo>
                        <a:cubicBezTo>
                          <a:pt x="3155" y="5098"/>
                          <a:pt x="3056" y="4972"/>
                          <a:pt x="2958" y="4845"/>
                        </a:cubicBezTo>
                        <a:cubicBezTo>
                          <a:pt x="2873" y="4732"/>
                          <a:pt x="2718" y="4507"/>
                          <a:pt x="2676" y="4436"/>
                        </a:cubicBezTo>
                        <a:cubicBezTo>
                          <a:pt x="2648" y="4394"/>
                          <a:pt x="2563" y="4282"/>
                          <a:pt x="2479" y="4169"/>
                        </a:cubicBezTo>
                        <a:cubicBezTo>
                          <a:pt x="2408" y="4056"/>
                          <a:pt x="2338" y="3958"/>
                          <a:pt x="2352" y="3958"/>
                        </a:cubicBezTo>
                        <a:cubicBezTo>
                          <a:pt x="2352" y="3958"/>
                          <a:pt x="2408" y="3958"/>
                          <a:pt x="2479" y="3972"/>
                        </a:cubicBezTo>
                        <a:cubicBezTo>
                          <a:pt x="2535" y="3986"/>
                          <a:pt x="2620" y="4000"/>
                          <a:pt x="2662" y="4000"/>
                        </a:cubicBezTo>
                        <a:cubicBezTo>
                          <a:pt x="2775" y="4014"/>
                          <a:pt x="2943" y="4070"/>
                          <a:pt x="3253" y="4197"/>
                        </a:cubicBezTo>
                        <a:cubicBezTo>
                          <a:pt x="3324" y="4225"/>
                          <a:pt x="3479" y="4282"/>
                          <a:pt x="3577" y="4310"/>
                        </a:cubicBezTo>
                        <a:cubicBezTo>
                          <a:pt x="3676" y="4338"/>
                          <a:pt x="3774" y="4380"/>
                          <a:pt x="3774" y="4380"/>
                        </a:cubicBezTo>
                        <a:cubicBezTo>
                          <a:pt x="3788" y="4394"/>
                          <a:pt x="3901" y="4436"/>
                          <a:pt x="4014" y="4465"/>
                        </a:cubicBezTo>
                        <a:cubicBezTo>
                          <a:pt x="4140" y="4507"/>
                          <a:pt x="4253" y="4563"/>
                          <a:pt x="4267" y="4563"/>
                        </a:cubicBezTo>
                        <a:cubicBezTo>
                          <a:pt x="4295" y="4577"/>
                          <a:pt x="4323" y="4591"/>
                          <a:pt x="4338" y="4591"/>
                        </a:cubicBezTo>
                        <a:cubicBezTo>
                          <a:pt x="4394" y="4591"/>
                          <a:pt x="5197" y="5028"/>
                          <a:pt x="5281" y="5112"/>
                        </a:cubicBezTo>
                        <a:cubicBezTo>
                          <a:pt x="5295" y="5126"/>
                          <a:pt x="5309" y="5126"/>
                          <a:pt x="5323" y="5126"/>
                        </a:cubicBezTo>
                        <a:cubicBezTo>
                          <a:pt x="5351" y="5126"/>
                          <a:pt x="5689" y="5507"/>
                          <a:pt x="5689" y="5549"/>
                        </a:cubicBezTo>
                        <a:cubicBezTo>
                          <a:pt x="5689" y="5549"/>
                          <a:pt x="5718" y="5591"/>
                          <a:pt x="5732" y="5619"/>
                        </a:cubicBezTo>
                        <a:cubicBezTo>
                          <a:pt x="5760" y="5662"/>
                          <a:pt x="5802" y="5732"/>
                          <a:pt x="5816" y="5774"/>
                        </a:cubicBezTo>
                        <a:cubicBezTo>
                          <a:pt x="5844" y="5831"/>
                          <a:pt x="5872" y="5887"/>
                          <a:pt x="5887" y="5915"/>
                        </a:cubicBezTo>
                        <a:cubicBezTo>
                          <a:pt x="5901" y="5943"/>
                          <a:pt x="5915" y="5999"/>
                          <a:pt x="5943" y="6042"/>
                        </a:cubicBezTo>
                        <a:cubicBezTo>
                          <a:pt x="5957" y="6098"/>
                          <a:pt x="5999" y="6197"/>
                          <a:pt x="6027" y="6281"/>
                        </a:cubicBezTo>
                        <a:cubicBezTo>
                          <a:pt x="6041" y="6352"/>
                          <a:pt x="6070" y="6436"/>
                          <a:pt x="6084" y="6450"/>
                        </a:cubicBezTo>
                        <a:cubicBezTo>
                          <a:pt x="6084" y="6478"/>
                          <a:pt x="6112" y="6549"/>
                          <a:pt x="6140" y="6633"/>
                        </a:cubicBezTo>
                        <a:cubicBezTo>
                          <a:pt x="6168" y="6718"/>
                          <a:pt x="6196" y="6802"/>
                          <a:pt x="6210" y="6844"/>
                        </a:cubicBezTo>
                        <a:cubicBezTo>
                          <a:pt x="6225" y="6873"/>
                          <a:pt x="6239" y="6929"/>
                          <a:pt x="6239" y="6971"/>
                        </a:cubicBezTo>
                        <a:cubicBezTo>
                          <a:pt x="6253" y="7013"/>
                          <a:pt x="6253" y="7056"/>
                          <a:pt x="6267" y="7070"/>
                        </a:cubicBezTo>
                        <a:cubicBezTo>
                          <a:pt x="6295" y="7112"/>
                          <a:pt x="6379" y="7365"/>
                          <a:pt x="6379" y="7422"/>
                        </a:cubicBezTo>
                        <a:cubicBezTo>
                          <a:pt x="6393" y="7464"/>
                          <a:pt x="6464" y="7633"/>
                          <a:pt x="6562" y="7830"/>
                        </a:cubicBezTo>
                        <a:cubicBezTo>
                          <a:pt x="6661" y="8041"/>
                          <a:pt x="6844" y="8323"/>
                          <a:pt x="7013" y="8506"/>
                        </a:cubicBezTo>
                        <a:cubicBezTo>
                          <a:pt x="7055" y="8548"/>
                          <a:pt x="7112" y="8633"/>
                          <a:pt x="7154" y="8675"/>
                        </a:cubicBezTo>
                        <a:cubicBezTo>
                          <a:pt x="7238" y="8774"/>
                          <a:pt x="7788" y="9337"/>
                          <a:pt x="7971" y="9492"/>
                        </a:cubicBezTo>
                        <a:cubicBezTo>
                          <a:pt x="8041" y="9562"/>
                          <a:pt x="8126" y="9633"/>
                          <a:pt x="8168" y="9661"/>
                        </a:cubicBezTo>
                        <a:lnTo>
                          <a:pt x="8252" y="9717"/>
                        </a:lnTo>
                        <a:lnTo>
                          <a:pt x="8126" y="9731"/>
                        </a:lnTo>
                        <a:cubicBezTo>
                          <a:pt x="7999" y="9745"/>
                          <a:pt x="7196" y="9745"/>
                          <a:pt x="7098" y="9731"/>
                        </a:cubicBezTo>
                        <a:cubicBezTo>
                          <a:pt x="7069" y="9717"/>
                          <a:pt x="7013" y="9717"/>
                          <a:pt x="6971" y="9717"/>
                        </a:cubicBezTo>
                        <a:cubicBezTo>
                          <a:pt x="6858" y="9703"/>
                          <a:pt x="6760" y="9689"/>
                          <a:pt x="6731" y="9675"/>
                        </a:cubicBezTo>
                        <a:cubicBezTo>
                          <a:pt x="6717" y="9675"/>
                          <a:pt x="6619" y="9647"/>
                          <a:pt x="6520" y="9633"/>
                        </a:cubicBezTo>
                        <a:cubicBezTo>
                          <a:pt x="6408" y="9604"/>
                          <a:pt x="6281" y="9576"/>
                          <a:pt x="6225" y="9548"/>
                        </a:cubicBezTo>
                        <a:cubicBezTo>
                          <a:pt x="6168" y="9534"/>
                          <a:pt x="6041" y="9492"/>
                          <a:pt x="5943" y="9464"/>
                        </a:cubicBezTo>
                        <a:cubicBezTo>
                          <a:pt x="5746" y="9407"/>
                          <a:pt x="5718" y="9393"/>
                          <a:pt x="5520" y="9309"/>
                        </a:cubicBezTo>
                        <a:cubicBezTo>
                          <a:pt x="5478" y="9281"/>
                          <a:pt x="5408" y="9266"/>
                          <a:pt x="5394" y="9266"/>
                        </a:cubicBezTo>
                        <a:cubicBezTo>
                          <a:pt x="5366" y="9266"/>
                          <a:pt x="5351" y="9252"/>
                          <a:pt x="5351" y="9252"/>
                        </a:cubicBezTo>
                        <a:cubicBezTo>
                          <a:pt x="5337" y="9238"/>
                          <a:pt x="5295" y="9210"/>
                          <a:pt x="5225" y="9182"/>
                        </a:cubicBezTo>
                        <a:cubicBezTo>
                          <a:pt x="5028" y="9083"/>
                          <a:pt x="4507" y="8745"/>
                          <a:pt x="4450" y="8689"/>
                        </a:cubicBezTo>
                        <a:cubicBezTo>
                          <a:pt x="4436" y="8675"/>
                          <a:pt x="4394" y="8633"/>
                          <a:pt x="4338" y="8591"/>
                        </a:cubicBezTo>
                        <a:cubicBezTo>
                          <a:pt x="4211" y="8506"/>
                          <a:pt x="3845" y="8140"/>
                          <a:pt x="3760" y="8013"/>
                        </a:cubicBezTo>
                        <a:cubicBezTo>
                          <a:pt x="3718" y="7957"/>
                          <a:pt x="3676" y="7915"/>
                          <a:pt x="3676" y="7915"/>
                        </a:cubicBezTo>
                        <a:cubicBezTo>
                          <a:pt x="3676" y="7915"/>
                          <a:pt x="3619" y="7844"/>
                          <a:pt x="3563" y="7760"/>
                        </a:cubicBezTo>
                        <a:cubicBezTo>
                          <a:pt x="3380" y="7478"/>
                          <a:pt x="3141" y="6929"/>
                          <a:pt x="2958" y="6422"/>
                        </a:cubicBezTo>
                        <a:cubicBezTo>
                          <a:pt x="2887" y="6225"/>
                          <a:pt x="2718" y="5704"/>
                          <a:pt x="2690" y="5577"/>
                        </a:cubicBezTo>
                        <a:cubicBezTo>
                          <a:pt x="2676" y="5507"/>
                          <a:pt x="2648" y="5408"/>
                          <a:pt x="2634" y="5352"/>
                        </a:cubicBezTo>
                        <a:cubicBezTo>
                          <a:pt x="2620" y="5309"/>
                          <a:pt x="2577" y="5169"/>
                          <a:pt x="2549" y="5042"/>
                        </a:cubicBezTo>
                        <a:cubicBezTo>
                          <a:pt x="2479" y="4788"/>
                          <a:pt x="2366" y="4436"/>
                          <a:pt x="2324" y="4338"/>
                        </a:cubicBezTo>
                        <a:cubicBezTo>
                          <a:pt x="2310" y="4296"/>
                          <a:pt x="2296" y="4253"/>
                          <a:pt x="2296" y="4239"/>
                        </a:cubicBezTo>
                        <a:cubicBezTo>
                          <a:pt x="2296" y="4225"/>
                          <a:pt x="2282" y="4211"/>
                          <a:pt x="2282" y="4211"/>
                        </a:cubicBezTo>
                        <a:cubicBezTo>
                          <a:pt x="2268" y="4197"/>
                          <a:pt x="2268" y="4183"/>
                          <a:pt x="2268" y="4169"/>
                        </a:cubicBezTo>
                        <a:cubicBezTo>
                          <a:pt x="2268" y="4155"/>
                          <a:pt x="2141" y="3887"/>
                          <a:pt x="2099" y="3831"/>
                        </a:cubicBezTo>
                        <a:cubicBezTo>
                          <a:pt x="2085" y="3831"/>
                          <a:pt x="2127" y="3859"/>
                          <a:pt x="2183" y="3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2"/>
                  <p:cNvSpPr/>
                  <p:nvPr/>
                </p:nvSpPr>
                <p:spPr>
                  <a:xfrm rot="7956156">
                    <a:off x="3721439" y="75612"/>
                    <a:ext cx="405630" cy="1328823"/>
                  </a:xfrm>
                  <a:custGeom>
                    <a:avLst/>
                    <a:gdLst/>
                    <a:ahLst/>
                    <a:cxnLst/>
                    <a:rect l="l" t="t" r="r" b="b"/>
                    <a:pathLst>
                      <a:path w="1986" h="6506" extrusionOk="0">
                        <a:moveTo>
                          <a:pt x="451" y="606"/>
                        </a:moveTo>
                        <a:cubicBezTo>
                          <a:pt x="423" y="916"/>
                          <a:pt x="338" y="1437"/>
                          <a:pt x="282" y="1648"/>
                        </a:cubicBezTo>
                        <a:cubicBezTo>
                          <a:pt x="240" y="1775"/>
                          <a:pt x="155" y="2211"/>
                          <a:pt x="141" y="2366"/>
                        </a:cubicBezTo>
                        <a:cubicBezTo>
                          <a:pt x="127" y="2408"/>
                          <a:pt x="113" y="2450"/>
                          <a:pt x="99" y="2450"/>
                        </a:cubicBezTo>
                        <a:cubicBezTo>
                          <a:pt x="85" y="2465"/>
                          <a:pt x="85" y="2521"/>
                          <a:pt x="85" y="2619"/>
                        </a:cubicBezTo>
                        <a:cubicBezTo>
                          <a:pt x="85" y="2760"/>
                          <a:pt x="57" y="3070"/>
                          <a:pt x="28" y="3324"/>
                        </a:cubicBezTo>
                        <a:cubicBezTo>
                          <a:pt x="14" y="3436"/>
                          <a:pt x="0" y="3802"/>
                          <a:pt x="0" y="4070"/>
                        </a:cubicBezTo>
                        <a:cubicBezTo>
                          <a:pt x="0" y="4535"/>
                          <a:pt x="57" y="4830"/>
                          <a:pt x="169" y="5041"/>
                        </a:cubicBezTo>
                        <a:cubicBezTo>
                          <a:pt x="310" y="5281"/>
                          <a:pt x="1056" y="6013"/>
                          <a:pt x="1380" y="6238"/>
                        </a:cubicBezTo>
                        <a:cubicBezTo>
                          <a:pt x="1535" y="6351"/>
                          <a:pt x="1944" y="6506"/>
                          <a:pt x="1972" y="6478"/>
                        </a:cubicBezTo>
                        <a:cubicBezTo>
                          <a:pt x="1986" y="6464"/>
                          <a:pt x="1986" y="6450"/>
                          <a:pt x="1972" y="6436"/>
                        </a:cubicBezTo>
                        <a:cubicBezTo>
                          <a:pt x="1944" y="6422"/>
                          <a:pt x="1859" y="6295"/>
                          <a:pt x="1690" y="6055"/>
                        </a:cubicBezTo>
                        <a:cubicBezTo>
                          <a:pt x="1549" y="5844"/>
                          <a:pt x="1338" y="5450"/>
                          <a:pt x="1282" y="5253"/>
                        </a:cubicBezTo>
                        <a:cubicBezTo>
                          <a:pt x="1211" y="5027"/>
                          <a:pt x="1197" y="4929"/>
                          <a:pt x="1169" y="4436"/>
                        </a:cubicBezTo>
                        <a:cubicBezTo>
                          <a:pt x="1155" y="4126"/>
                          <a:pt x="1071" y="3774"/>
                          <a:pt x="986" y="3605"/>
                        </a:cubicBezTo>
                        <a:cubicBezTo>
                          <a:pt x="930" y="3507"/>
                          <a:pt x="873" y="3436"/>
                          <a:pt x="662" y="3211"/>
                        </a:cubicBezTo>
                        <a:cubicBezTo>
                          <a:pt x="451" y="3000"/>
                          <a:pt x="310" y="2831"/>
                          <a:pt x="240" y="2676"/>
                        </a:cubicBezTo>
                        <a:cubicBezTo>
                          <a:pt x="183" y="2591"/>
                          <a:pt x="183" y="2577"/>
                          <a:pt x="183" y="2507"/>
                        </a:cubicBezTo>
                        <a:cubicBezTo>
                          <a:pt x="212" y="2366"/>
                          <a:pt x="310" y="1789"/>
                          <a:pt x="338" y="1732"/>
                        </a:cubicBezTo>
                        <a:cubicBezTo>
                          <a:pt x="338" y="1718"/>
                          <a:pt x="352" y="1690"/>
                          <a:pt x="352" y="1662"/>
                        </a:cubicBezTo>
                        <a:cubicBezTo>
                          <a:pt x="352" y="1634"/>
                          <a:pt x="366" y="1577"/>
                          <a:pt x="381" y="1521"/>
                        </a:cubicBezTo>
                        <a:cubicBezTo>
                          <a:pt x="395" y="1451"/>
                          <a:pt x="423" y="1366"/>
                          <a:pt x="423" y="1310"/>
                        </a:cubicBezTo>
                        <a:cubicBezTo>
                          <a:pt x="437" y="1254"/>
                          <a:pt x="451" y="1141"/>
                          <a:pt x="479" y="1042"/>
                        </a:cubicBezTo>
                        <a:cubicBezTo>
                          <a:pt x="549" y="620"/>
                          <a:pt x="564" y="451"/>
                          <a:pt x="564" y="42"/>
                        </a:cubicBezTo>
                        <a:lnTo>
                          <a:pt x="564" y="0"/>
                        </a:lnTo>
                        <a:lnTo>
                          <a:pt x="479" y="0"/>
                        </a:lnTo>
                        <a:cubicBezTo>
                          <a:pt x="479" y="183"/>
                          <a:pt x="465" y="380"/>
                          <a:pt x="451" y="606"/>
                        </a:cubicBezTo>
                        <a:close/>
                        <a:moveTo>
                          <a:pt x="226" y="2746"/>
                        </a:moveTo>
                        <a:cubicBezTo>
                          <a:pt x="254" y="2803"/>
                          <a:pt x="324" y="2901"/>
                          <a:pt x="366" y="2957"/>
                        </a:cubicBezTo>
                        <a:cubicBezTo>
                          <a:pt x="409" y="3014"/>
                          <a:pt x="521" y="3155"/>
                          <a:pt x="620" y="3267"/>
                        </a:cubicBezTo>
                        <a:cubicBezTo>
                          <a:pt x="831" y="3493"/>
                          <a:pt x="902" y="3591"/>
                          <a:pt x="944" y="3704"/>
                        </a:cubicBezTo>
                        <a:cubicBezTo>
                          <a:pt x="986" y="3802"/>
                          <a:pt x="1071" y="4084"/>
                          <a:pt x="1085" y="4183"/>
                        </a:cubicBezTo>
                        <a:cubicBezTo>
                          <a:pt x="1099" y="4239"/>
                          <a:pt x="1099" y="4281"/>
                          <a:pt x="1099" y="4281"/>
                        </a:cubicBezTo>
                        <a:cubicBezTo>
                          <a:pt x="1099" y="4281"/>
                          <a:pt x="1113" y="4351"/>
                          <a:pt x="1113" y="4436"/>
                        </a:cubicBezTo>
                        <a:cubicBezTo>
                          <a:pt x="1141" y="4788"/>
                          <a:pt x="1169" y="4971"/>
                          <a:pt x="1197" y="5112"/>
                        </a:cubicBezTo>
                        <a:cubicBezTo>
                          <a:pt x="1282" y="5450"/>
                          <a:pt x="1549" y="5943"/>
                          <a:pt x="1817" y="6309"/>
                        </a:cubicBezTo>
                        <a:lnTo>
                          <a:pt x="1901" y="6422"/>
                        </a:lnTo>
                        <a:lnTo>
                          <a:pt x="1817" y="6379"/>
                        </a:lnTo>
                        <a:cubicBezTo>
                          <a:pt x="1479" y="6238"/>
                          <a:pt x="1366" y="6154"/>
                          <a:pt x="873" y="5661"/>
                        </a:cubicBezTo>
                        <a:cubicBezTo>
                          <a:pt x="240" y="5041"/>
                          <a:pt x="155" y="4929"/>
                          <a:pt x="85" y="4563"/>
                        </a:cubicBezTo>
                        <a:cubicBezTo>
                          <a:pt x="57" y="4394"/>
                          <a:pt x="43" y="3830"/>
                          <a:pt x="71" y="3591"/>
                        </a:cubicBezTo>
                        <a:cubicBezTo>
                          <a:pt x="71" y="3507"/>
                          <a:pt x="85" y="3380"/>
                          <a:pt x="99" y="3295"/>
                        </a:cubicBezTo>
                        <a:cubicBezTo>
                          <a:pt x="99" y="3225"/>
                          <a:pt x="113" y="3155"/>
                          <a:pt x="113" y="3169"/>
                        </a:cubicBezTo>
                        <a:cubicBezTo>
                          <a:pt x="113" y="3169"/>
                          <a:pt x="127" y="3211"/>
                          <a:pt x="127" y="3267"/>
                        </a:cubicBezTo>
                        <a:cubicBezTo>
                          <a:pt x="141" y="3366"/>
                          <a:pt x="183" y="3591"/>
                          <a:pt x="212" y="3718"/>
                        </a:cubicBezTo>
                        <a:cubicBezTo>
                          <a:pt x="254" y="3915"/>
                          <a:pt x="282" y="4028"/>
                          <a:pt x="296" y="4070"/>
                        </a:cubicBezTo>
                        <a:cubicBezTo>
                          <a:pt x="296" y="4084"/>
                          <a:pt x="324" y="4168"/>
                          <a:pt x="338" y="4225"/>
                        </a:cubicBezTo>
                        <a:cubicBezTo>
                          <a:pt x="409" y="4422"/>
                          <a:pt x="592" y="4802"/>
                          <a:pt x="789" y="5126"/>
                        </a:cubicBezTo>
                        <a:cubicBezTo>
                          <a:pt x="817" y="5154"/>
                          <a:pt x="859" y="5225"/>
                          <a:pt x="887" y="5281"/>
                        </a:cubicBezTo>
                        <a:cubicBezTo>
                          <a:pt x="916" y="5337"/>
                          <a:pt x="958" y="5394"/>
                          <a:pt x="972" y="5394"/>
                        </a:cubicBezTo>
                        <a:cubicBezTo>
                          <a:pt x="972" y="5394"/>
                          <a:pt x="972" y="5379"/>
                          <a:pt x="944" y="5337"/>
                        </a:cubicBezTo>
                        <a:cubicBezTo>
                          <a:pt x="916" y="5295"/>
                          <a:pt x="873" y="5225"/>
                          <a:pt x="845" y="5168"/>
                        </a:cubicBezTo>
                        <a:cubicBezTo>
                          <a:pt x="831" y="5126"/>
                          <a:pt x="775" y="5027"/>
                          <a:pt x="733" y="4943"/>
                        </a:cubicBezTo>
                        <a:cubicBezTo>
                          <a:pt x="535" y="4619"/>
                          <a:pt x="423" y="4366"/>
                          <a:pt x="366" y="4168"/>
                        </a:cubicBezTo>
                        <a:cubicBezTo>
                          <a:pt x="324" y="4014"/>
                          <a:pt x="324" y="4014"/>
                          <a:pt x="296" y="3859"/>
                        </a:cubicBezTo>
                        <a:cubicBezTo>
                          <a:pt x="282" y="3788"/>
                          <a:pt x="268" y="3676"/>
                          <a:pt x="254" y="3605"/>
                        </a:cubicBezTo>
                        <a:cubicBezTo>
                          <a:pt x="240" y="3535"/>
                          <a:pt x="226" y="3408"/>
                          <a:pt x="226" y="3338"/>
                        </a:cubicBezTo>
                        <a:cubicBezTo>
                          <a:pt x="212" y="3253"/>
                          <a:pt x="212" y="3140"/>
                          <a:pt x="197" y="3084"/>
                        </a:cubicBezTo>
                        <a:cubicBezTo>
                          <a:pt x="183" y="3014"/>
                          <a:pt x="183" y="2887"/>
                          <a:pt x="169" y="2803"/>
                        </a:cubicBezTo>
                        <a:lnTo>
                          <a:pt x="169" y="26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 name="Google Shape;795;p22"/>
                  <p:cNvGrpSpPr/>
                  <p:nvPr/>
                </p:nvGrpSpPr>
                <p:grpSpPr>
                  <a:xfrm rot="1919151">
                    <a:off x="4315857" y="39402"/>
                    <a:ext cx="1135900" cy="1164869"/>
                    <a:chOff x="3308469" y="4682938"/>
                    <a:chExt cx="1259572" cy="1291694"/>
                  </a:xfrm>
                </p:grpSpPr>
                <p:sp>
                  <p:nvSpPr>
                    <p:cNvPr id="796" name="Google Shape;796;p22"/>
                    <p:cNvSpPr/>
                    <p:nvPr/>
                  </p:nvSpPr>
                  <p:spPr>
                    <a:xfrm rot="7956168">
                      <a:off x="3351302" y="5012941"/>
                      <a:ext cx="1173907" cy="631689"/>
                    </a:xfrm>
                    <a:custGeom>
                      <a:avLst/>
                      <a:gdLst/>
                      <a:ahLst/>
                      <a:cxnLst/>
                      <a:rect l="l" t="t" r="r" b="b"/>
                      <a:pathLst>
                        <a:path w="5183" h="2789" extrusionOk="0">
                          <a:moveTo>
                            <a:pt x="3211" y="28"/>
                          </a:moveTo>
                          <a:cubicBezTo>
                            <a:pt x="3197" y="42"/>
                            <a:pt x="3183" y="57"/>
                            <a:pt x="3169" y="57"/>
                          </a:cubicBezTo>
                          <a:cubicBezTo>
                            <a:pt x="3155" y="57"/>
                            <a:pt x="3042" y="99"/>
                            <a:pt x="2915" y="155"/>
                          </a:cubicBezTo>
                          <a:cubicBezTo>
                            <a:pt x="2789" y="211"/>
                            <a:pt x="2634" y="268"/>
                            <a:pt x="2577" y="296"/>
                          </a:cubicBezTo>
                          <a:cubicBezTo>
                            <a:pt x="2296" y="395"/>
                            <a:pt x="2056" y="521"/>
                            <a:pt x="1887" y="634"/>
                          </a:cubicBezTo>
                          <a:cubicBezTo>
                            <a:pt x="1676" y="775"/>
                            <a:pt x="1606" y="845"/>
                            <a:pt x="1042" y="1521"/>
                          </a:cubicBezTo>
                          <a:cubicBezTo>
                            <a:pt x="916" y="1690"/>
                            <a:pt x="803" y="1831"/>
                            <a:pt x="789" y="1831"/>
                          </a:cubicBezTo>
                          <a:cubicBezTo>
                            <a:pt x="789" y="1845"/>
                            <a:pt x="733" y="1901"/>
                            <a:pt x="690" y="1972"/>
                          </a:cubicBezTo>
                          <a:cubicBezTo>
                            <a:pt x="507" y="2169"/>
                            <a:pt x="198" y="2549"/>
                            <a:pt x="113" y="2634"/>
                          </a:cubicBezTo>
                          <a:cubicBezTo>
                            <a:pt x="71" y="2690"/>
                            <a:pt x="29" y="2732"/>
                            <a:pt x="14" y="2746"/>
                          </a:cubicBezTo>
                          <a:cubicBezTo>
                            <a:pt x="0" y="2774"/>
                            <a:pt x="43" y="2788"/>
                            <a:pt x="85" y="2760"/>
                          </a:cubicBezTo>
                          <a:cubicBezTo>
                            <a:pt x="155" y="2718"/>
                            <a:pt x="465" y="2648"/>
                            <a:pt x="620" y="2619"/>
                          </a:cubicBezTo>
                          <a:cubicBezTo>
                            <a:pt x="690" y="2619"/>
                            <a:pt x="789" y="2605"/>
                            <a:pt x="817" y="2605"/>
                          </a:cubicBezTo>
                          <a:cubicBezTo>
                            <a:pt x="845" y="2591"/>
                            <a:pt x="972" y="2591"/>
                            <a:pt x="1113" y="2591"/>
                          </a:cubicBezTo>
                          <a:cubicBezTo>
                            <a:pt x="1423" y="2577"/>
                            <a:pt x="1930" y="2549"/>
                            <a:pt x="2014" y="2535"/>
                          </a:cubicBezTo>
                          <a:cubicBezTo>
                            <a:pt x="2239" y="2521"/>
                            <a:pt x="2352" y="2507"/>
                            <a:pt x="2380" y="2507"/>
                          </a:cubicBezTo>
                          <a:cubicBezTo>
                            <a:pt x="2408" y="2507"/>
                            <a:pt x="2451" y="2507"/>
                            <a:pt x="2479" y="2493"/>
                          </a:cubicBezTo>
                          <a:cubicBezTo>
                            <a:pt x="2507" y="2493"/>
                            <a:pt x="2605" y="2465"/>
                            <a:pt x="2704" y="2450"/>
                          </a:cubicBezTo>
                          <a:cubicBezTo>
                            <a:pt x="2873" y="2436"/>
                            <a:pt x="3211" y="2352"/>
                            <a:pt x="3253" y="2324"/>
                          </a:cubicBezTo>
                          <a:cubicBezTo>
                            <a:pt x="3267" y="2310"/>
                            <a:pt x="3324" y="2296"/>
                            <a:pt x="3352" y="2281"/>
                          </a:cubicBezTo>
                          <a:cubicBezTo>
                            <a:pt x="3493" y="2253"/>
                            <a:pt x="4000" y="2000"/>
                            <a:pt x="4070" y="1929"/>
                          </a:cubicBezTo>
                          <a:cubicBezTo>
                            <a:pt x="4084" y="1915"/>
                            <a:pt x="4112" y="1915"/>
                            <a:pt x="4112" y="1915"/>
                          </a:cubicBezTo>
                          <a:cubicBezTo>
                            <a:pt x="4126" y="1915"/>
                            <a:pt x="4140" y="1887"/>
                            <a:pt x="4169" y="1873"/>
                          </a:cubicBezTo>
                          <a:cubicBezTo>
                            <a:pt x="4197" y="1859"/>
                            <a:pt x="4239" y="1803"/>
                            <a:pt x="4281" y="1775"/>
                          </a:cubicBezTo>
                          <a:cubicBezTo>
                            <a:pt x="4422" y="1662"/>
                            <a:pt x="4506" y="1563"/>
                            <a:pt x="4591" y="1465"/>
                          </a:cubicBezTo>
                          <a:cubicBezTo>
                            <a:pt x="4690" y="1352"/>
                            <a:pt x="4830" y="1085"/>
                            <a:pt x="4873" y="944"/>
                          </a:cubicBezTo>
                          <a:cubicBezTo>
                            <a:pt x="4887" y="901"/>
                            <a:pt x="4901" y="845"/>
                            <a:pt x="4915" y="817"/>
                          </a:cubicBezTo>
                          <a:cubicBezTo>
                            <a:pt x="4915" y="775"/>
                            <a:pt x="4929" y="718"/>
                            <a:pt x="4943" y="676"/>
                          </a:cubicBezTo>
                          <a:cubicBezTo>
                            <a:pt x="4957" y="564"/>
                            <a:pt x="5028" y="380"/>
                            <a:pt x="5112" y="183"/>
                          </a:cubicBezTo>
                          <a:cubicBezTo>
                            <a:pt x="5140" y="127"/>
                            <a:pt x="5168" y="71"/>
                            <a:pt x="5182" y="0"/>
                          </a:cubicBezTo>
                          <a:lnTo>
                            <a:pt x="5126" y="0"/>
                          </a:lnTo>
                          <a:cubicBezTo>
                            <a:pt x="5112" y="42"/>
                            <a:pt x="5098" y="71"/>
                            <a:pt x="5084" y="99"/>
                          </a:cubicBezTo>
                          <a:cubicBezTo>
                            <a:pt x="5028" y="226"/>
                            <a:pt x="4957" y="409"/>
                            <a:pt x="4929" y="479"/>
                          </a:cubicBezTo>
                          <a:cubicBezTo>
                            <a:pt x="4844" y="789"/>
                            <a:pt x="4816" y="873"/>
                            <a:pt x="4760" y="1000"/>
                          </a:cubicBezTo>
                          <a:cubicBezTo>
                            <a:pt x="4732" y="1070"/>
                            <a:pt x="4690" y="1155"/>
                            <a:pt x="4675" y="1197"/>
                          </a:cubicBezTo>
                          <a:cubicBezTo>
                            <a:pt x="4605" y="1324"/>
                            <a:pt x="4267" y="1662"/>
                            <a:pt x="4140" y="1732"/>
                          </a:cubicBezTo>
                          <a:cubicBezTo>
                            <a:pt x="4112" y="1746"/>
                            <a:pt x="4084" y="1760"/>
                            <a:pt x="4070" y="1775"/>
                          </a:cubicBezTo>
                          <a:cubicBezTo>
                            <a:pt x="4028" y="1817"/>
                            <a:pt x="3831" y="1944"/>
                            <a:pt x="3732" y="1986"/>
                          </a:cubicBezTo>
                          <a:cubicBezTo>
                            <a:pt x="3676" y="2014"/>
                            <a:pt x="3619" y="2042"/>
                            <a:pt x="3605" y="2056"/>
                          </a:cubicBezTo>
                          <a:cubicBezTo>
                            <a:pt x="3535" y="2098"/>
                            <a:pt x="3098" y="2253"/>
                            <a:pt x="3014" y="2267"/>
                          </a:cubicBezTo>
                          <a:cubicBezTo>
                            <a:pt x="2972" y="2267"/>
                            <a:pt x="2929" y="2281"/>
                            <a:pt x="2915" y="2281"/>
                          </a:cubicBezTo>
                          <a:cubicBezTo>
                            <a:pt x="2887" y="2310"/>
                            <a:pt x="2591" y="2366"/>
                            <a:pt x="2479" y="2366"/>
                          </a:cubicBezTo>
                          <a:cubicBezTo>
                            <a:pt x="2239" y="2394"/>
                            <a:pt x="2084" y="2408"/>
                            <a:pt x="2042" y="2422"/>
                          </a:cubicBezTo>
                          <a:cubicBezTo>
                            <a:pt x="2014" y="2422"/>
                            <a:pt x="1930" y="2436"/>
                            <a:pt x="1831" y="2436"/>
                          </a:cubicBezTo>
                          <a:cubicBezTo>
                            <a:pt x="1732" y="2436"/>
                            <a:pt x="1592" y="2450"/>
                            <a:pt x="1521" y="2450"/>
                          </a:cubicBezTo>
                          <a:cubicBezTo>
                            <a:pt x="1451" y="2465"/>
                            <a:pt x="1310" y="2465"/>
                            <a:pt x="1240" y="2465"/>
                          </a:cubicBezTo>
                          <a:cubicBezTo>
                            <a:pt x="761" y="2493"/>
                            <a:pt x="437" y="2535"/>
                            <a:pt x="254" y="2605"/>
                          </a:cubicBezTo>
                          <a:cubicBezTo>
                            <a:pt x="240" y="2619"/>
                            <a:pt x="212" y="2619"/>
                            <a:pt x="212" y="2619"/>
                          </a:cubicBezTo>
                          <a:cubicBezTo>
                            <a:pt x="198" y="2619"/>
                            <a:pt x="240" y="2563"/>
                            <a:pt x="282" y="2521"/>
                          </a:cubicBezTo>
                          <a:cubicBezTo>
                            <a:pt x="338" y="2465"/>
                            <a:pt x="409" y="2380"/>
                            <a:pt x="451" y="2324"/>
                          </a:cubicBezTo>
                          <a:cubicBezTo>
                            <a:pt x="564" y="2197"/>
                            <a:pt x="606" y="2141"/>
                            <a:pt x="648" y="2113"/>
                          </a:cubicBezTo>
                          <a:cubicBezTo>
                            <a:pt x="662" y="2098"/>
                            <a:pt x="690" y="2042"/>
                            <a:pt x="733" y="2000"/>
                          </a:cubicBezTo>
                          <a:cubicBezTo>
                            <a:pt x="761" y="1958"/>
                            <a:pt x="803" y="1915"/>
                            <a:pt x="817" y="1901"/>
                          </a:cubicBezTo>
                          <a:cubicBezTo>
                            <a:pt x="817" y="1887"/>
                            <a:pt x="888" y="1817"/>
                            <a:pt x="972" y="1718"/>
                          </a:cubicBezTo>
                          <a:cubicBezTo>
                            <a:pt x="1042" y="1620"/>
                            <a:pt x="1113" y="1535"/>
                            <a:pt x="1127" y="1535"/>
                          </a:cubicBezTo>
                          <a:cubicBezTo>
                            <a:pt x="1127" y="1521"/>
                            <a:pt x="1197" y="1451"/>
                            <a:pt x="1268" y="1366"/>
                          </a:cubicBezTo>
                          <a:cubicBezTo>
                            <a:pt x="1521" y="1056"/>
                            <a:pt x="1761" y="803"/>
                            <a:pt x="1901" y="704"/>
                          </a:cubicBezTo>
                          <a:cubicBezTo>
                            <a:pt x="1958" y="648"/>
                            <a:pt x="2465" y="395"/>
                            <a:pt x="2493" y="395"/>
                          </a:cubicBezTo>
                          <a:cubicBezTo>
                            <a:pt x="2507" y="395"/>
                            <a:pt x="2549" y="380"/>
                            <a:pt x="2591" y="352"/>
                          </a:cubicBezTo>
                          <a:cubicBezTo>
                            <a:pt x="2732" y="282"/>
                            <a:pt x="2901" y="211"/>
                            <a:pt x="2943" y="211"/>
                          </a:cubicBezTo>
                          <a:cubicBezTo>
                            <a:pt x="2958" y="211"/>
                            <a:pt x="2972" y="211"/>
                            <a:pt x="2972" y="197"/>
                          </a:cubicBezTo>
                          <a:cubicBezTo>
                            <a:pt x="2986" y="197"/>
                            <a:pt x="3000" y="183"/>
                            <a:pt x="3028" y="183"/>
                          </a:cubicBezTo>
                          <a:cubicBezTo>
                            <a:pt x="3056" y="169"/>
                            <a:pt x="3112" y="155"/>
                            <a:pt x="3155" y="127"/>
                          </a:cubicBezTo>
                          <a:cubicBezTo>
                            <a:pt x="3211" y="99"/>
                            <a:pt x="3310" y="57"/>
                            <a:pt x="3380" y="28"/>
                          </a:cubicBezTo>
                          <a:cubicBezTo>
                            <a:pt x="3394" y="28"/>
                            <a:pt x="3408" y="14"/>
                            <a:pt x="3422" y="14"/>
                          </a:cubicBezTo>
                          <a:lnTo>
                            <a:pt x="3253" y="14"/>
                          </a:lnTo>
                          <a:cubicBezTo>
                            <a:pt x="3225" y="14"/>
                            <a:pt x="3211" y="28"/>
                            <a:pt x="321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2"/>
                    <p:cNvSpPr/>
                    <p:nvPr/>
                  </p:nvSpPr>
                  <p:spPr>
                    <a:xfrm rot="7956168">
                      <a:off x="3616895" y="5312569"/>
                      <a:ext cx="570986" cy="421277"/>
                    </a:xfrm>
                    <a:custGeom>
                      <a:avLst/>
                      <a:gdLst/>
                      <a:ahLst/>
                      <a:cxnLst/>
                      <a:rect l="l" t="t" r="r" b="b"/>
                      <a:pathLst>
                        <a:path w="2521" h="1860" extrusionOk="0">
                          <a:moveTo>
                            <a:pt x="0" y="1845"/>
                          </a:moveTo>
                          <a:cubicBezTo>
                            <a:pt x="29" y="1859"/>
                            <a:pt x="1493" y="1155"/>
                            <a:pt x="1578" y="1085"/>
                          </a:cubicBezTo>
                          <a:cubicBezTo>
                            <a:pt x="1606" y="1056"/>
                            <a:pt x="1648" y="1028"/>
                            <a:pt x="1676" y="1014"/>
                          </a:cubicBezTo>
                          <a:cubicBezTo>
                            <a:pt x="1732" y="986"/>
                            <a:pt x="1972" y="732"/>
                            <a:pt x="2084" y="606"/>
                          </a:cubicBezTo>
                          <a:cubicBezTo>
                            <a:pt x="2183" y="479"/>
                            <a:pt x="2380" y="211"/>
                            <a:pt x="2521" y="0"/>
                          </a:cubicBezTo>
                          <a:lnTo>
                            <a:pt x="2436" y="0"/>
                          </a:lnTo>
                          <a:cubicBezTo>
                            <a:pt x="2422" y="28"/>
                            <a:pt x="2394" y="57"/>
                            <a:pt x="2380" y="85"/>
                          </a:cubicBezTo>
                          <a:cubicBezTo>
                            <a:pt x="2028" y="592"/>
                            <a:pt x="1930" y="704"/>
                            <a:pt x="1718" y="887"/>
                          </a:cubicBezTo>
                          <a:cubicBezTo>
                            <a:pt x="1493" y="1070"/>
                            <a:pt x="1423" y="1113"/>
                            <a:pt x="676" y="1493"/>
                          </a:cubicBezTo>
                          <a:cubicBezTo>
                            <a:pt x="296" y="1676"/>
                            <a:pt x="0" y="1831"/>
                            <a:pt x="0" y="1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8" name="Google Shape;798;p22"/>
                <p:cNvSpPr/>
                <p:nvPr/>
              </p:nvSpPr>
              <p:spPr>
                <a:xfrm rot="-7838054">
                  <a:off x="1613064" y="4476035"/>
                  <a:ext cx="1625946" cy="1413167"/>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99"/>
        <p:cNvGrpSpPr/>
        <p:nvPr/>
      </p:nvGrpSpPr>
      <p:grpSpPr>
        <a:xfrm>
          <a:off x="0" y="0"/>
          <a:ext cx="0" cy="0"/>
          <a:chOff x="0" y="0"/>
          <a:chExt cx="0" cy="0"/>
        </a:xfrm>
      </p:grpSpPr>
      <p:grpSp>
        <p:nvGrpSpPr>
          <p:cNvPr id="800" name="Google Shape;800;p23"/>
          <p:cNvGrpSpPr/>
          <p:nvPr/>
        </p:nvGrpSpPr>
        <p:grpSpPr>
          <a:xfrm>
            <a:off x="-355536" y="-74054"/>
            <a:ext cx="9793728" cy="5232879"/>
            <a:chOff x="-355536" y="-74054"/>
            <a:chExt cx="9793728" cy="5232879"/>
          </a:xfrm>
        </p:grpSpPr>
        <p:grpSp>
          <p:nvGrpSpPr>
            <p:cNvPr id="801" name="Google Shape;801;p23"/>
            <p:cNvGrpSpPr/>
            <p:nvPr/>
          </p:nvGrpSpPr>
          <p:grpSpPr>
            <a:xfrm>
              <a:off x="8220076" y="1088197"/>
              <a:ext cx="1218116" cy="2738505"/>
              <a:chOff x="8220076" y="1088197"/>
              <a:chExt cx="1218116" cy="2738505"/>
            </a:xfrm>
          </p:grpSpPr>
          <p:sp>
            <p:nvSpPr>
              <p:cNvPr id="802" name="Google Shape;802;p23"/>
              <p:cNvSpPr/>
              <p:nvPr/>
            </p:nvSpPr>
            <p:spPr>
              <a:xfrm rot="-5400000" flipH="1">
                <a:off x="8083959" y="1614845"/>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rot="5400000">
                <a:off x="7971115" y="2359626"/>
                <a:ext cx="1716037" cy="121811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3"/>
            <p:cNvGrpSpPr/>
            <p:nvPr/>
          </p:nvGrpSpPr>
          <p:grpSpPr>
            <a:xfrm>
              <a:off x="-355536" y="-74054"/>
              <a:ext cx="3095436" cy="5232879"/>
              <a:chOff x="-355536" y="-74054"/>
              <a:chExt cx="3095436" cy="5232879"/>
            </a:xfrm>
          </p:grpSpPr>
          <p:sp>
            <p:nvSpPr>
              <p:cNvPr id="805" name="Google Shape;805;p23"/>
              <p:cNvSpPr/>
              <p:nvPr/>
            </p:nvSpPr>
            <p:spPr>
              <a:xfrm rot="10800000" flipH="1">
                <a:off x="0" y="-2675"/>
                <a:ext cx="2739900" cy="5161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1404327" y="-6"/>
                <a:ext cx="1335568" cy="3048224"/>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 name="Google Shape;807;p23"/>
              <p:cNvGrpSpPr/>
              <p:nvPr/>
            </p:nvGrpSpPr>
            <p:grpSpPr>
              <a:xfrm>
                <a:off x="6" y="2018836"/>
                <a:ext cx="2056428" cy="3122037"/>
                <a:chOff x="-699025" y="3432375"/>
                <a:chExt cx="455900" cy="692125"/>
              </a:xfrm>
            </p:grpSpPr>
            <p:sp>
              <p:nvSpPr>
                <p:cNvPr id="808" name="Google Shape;808;p2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23"/>
              <p:cNvSpPr/>
              <p:nvPr/>
            </p:nvSpPr>
            <p:spPr>
              <a:xfrm rot="9538865">
                <a:off x="-156171" y="170528"/>
                <a:ext cx="1626004" cy="1413210"/>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10799897" flipH="1">
                <a:off x="1113891" y="3666130"/>
                <a:ext cx="1626003" cy="141319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5" name="Google Shape;815;p23"/>
          <p:cNvSpPr txBox="1">
            <a:spLocks noGrp="1"/>
          </p:cNvSpPr>
          <p:nvPr>
            <p:ph type="title"/>
          </p:nvPr>
        </p:nvSpPr>
        <p:spPr>
          <a:xfrm>
            <a:off x="4288050" y="633375"/>
            <a:ext cx="3538500" cy="11757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sz="72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816" name="Google Shape;816;p23"/>
          <p:cNvSpPr txBox="1">
            <a:spLocks noGrp="1"/>
          </p:cNvSpPr>
          <p:nvPr>
            <p:ph type="subTitle" idx="1"/>
          </p:nvPr>
        </p:nvSpPr>
        <p:spPr>
          <a:xfrm>
            <a:off x="4288050" y="1731325"/>
            <a:ext cx="3538500" cy="11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17" name="Google Shape;817;p23"/>
          <p:cNvSpPr>
            <a:spLocks noGrp="1"/>
          </p:cNvSpPr>
          <p:nvPr>
            <p:ph type="pic" idx="2"/>
          </p:nvPr>
        </p:nvSpPr>
        <p:spPr>
          <a:xfrm>
            <a:off x="713225" y="547500"/>
            <a:ext cx="2806800" cy="4048500"/>
          </a:xfrm>
          <a:prstGeom prst="rect">
            <a:avLst/>
          </a:prstGeom>
          <a:noFill/>
          <a:ln w="9525" cap="flat" cmpd="sng">
            <a:solidFill>
              <a:schemeClr val="lt2"/>
            </a:solidFill>
            <a:prstDash val="solid"/>
            <a:round/>
            <a:headEnd type="none" w="sm" len="sm"/>
            <a:tailEnd type="none" w="sm" len="sm"/>
          </a:ln>
        </p:spPr>
      </p:sp>
      <p:sp>
        <p:nvSpPr>
          <p:cNvPr id="818" name="Google Shape;818;p23"/>
          <p:cNvSpPr txBox="1"/>
          <p:nvPr/>
        </p:nvSpPr>
        <p:spPr>
          <a:xfrm>
            <a:off x="4279075" y="3689475"/>
            <a:ext cx="3781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000" b="1">
                <a:solidFill>
                  <a:schemeClr val="dk1"/>
                </a:solidFill>
                <a:latin typeface="Alegreya Sans" panose="00000500000000000000"/>
                <a:ea typeface="Alegreya Sans" panose="00000500000000000000"/>
                <a:cs typeface="Alegreya Sans" panose="00000500000000000000"/>
                <a:sym typeface="Alegreya Sans" panose="00000500000000000000"/>
              </a:rPr>
              <a:t>CREDITS:</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This presentation template was created by </a:t>
            </a:r>
            <a:r>
              <a:rPr lang="en-GB" sz="1000" b="1" u="sng">
                <a:solidFill>
                  <a:schemeClr val="hlink"/>
                </a:solidFill>
                <a:latin typeface="Alegreya Sans" panose="00000500000000000000"/>
                <a:ea typeface="Alegreya Sans" panose="00000500000000000000"/>
                <a:cs typeface="Alegreya Sans" panose="00000500000000000000"/>
                <a:sym typeface="Alegreya Sans" panose="00000500000000000000"/>
                <a:hlinkClick r:id="rId2"/>
              </a:rPr>
              <a:t>Slidesgo</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and includes icons by </a:t>
            </a:r>
            <a:r>
              <a:rPr lang="en-GB" sz="1000" b="1" u="sng">
                <a:solidFill>
                  <a:schemeClr val="dk1"/>
                </a:solidFill>
                <a:latin typeface="Alegreya Sans" panose="00000500000000000000"/>
                <a:ea typeface="Alegreya Sans" panose="00000500000000000000"/>
                <a:cs typeface="Alegreya Sans" panose="00000500000000000000"/>
                <a:sym typeface="Alegreya Sans" panose="00000500000000000000"/>
                <a:hlinkClick r:id="rId3"/>
              </a:rPr>
              <a:t>Flaticon</a:t>
            </a: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 and infographics &amp; images by </a:t>
            </a:r>
            <a:r>
              <a:rPr lang="en-GB" sz="1000" b="1" u="sng">
                <a:solidFill>
                  <a:schemeClr val="dk1"/>
                </a:solidFill>
                <a:latin typeface="Alegreya Sans" panose="00000500000000000000"/>
                <a:ea typeface="Alegreya Sans" panose="00000500000000000000"/>
                <a:cs typeface="Alegreya Sans" panose="00000500000000000000"/>
                <a:sym typeface="Alegreya Sans" panose="00000500000000000000"/>
                <a:hlinkClick r:id="rId4"/>
              </a:rPr>
              <a:t>Freepik</a:t>
            </a:r>
            <a:r>
              <a:rPr lang="en-GB" sz="1000" u="sng">
                <a:solidFill>
                  <a:schemeClr val="dk1"/>
                </a:solidFill>
                <a:latin typeface="Alegreya Sans" panose="00000500000000000000"/>
                <a:ea typeface="Alegreya Sans" panose="00000500000000000000"/>
                <a:cs typeface="Alegreya Sans" panose="00000500000000000000"/>
                <a:sym typeface="Alegreya Sans" panose="00000500000000000000"/>
              </a:rPr>
              <a:t> </a:t>
            </a:r>
            <a:endParaRPr sz="1000" b="1" u="sng">
              <a:solidFill>
                <a:schemeClr val="dk1"/>
              </a:solidFill>
              <a:latin typeface="Alegreya Sans" panose="00000500000000000000"/>
              <a:ea typeface="Alegreya Sans" panose="00000500000000000000"/>
              <a:cs typeface="Alegreya Sans" panose="00000500000000000000"/>
              <a:sym typeface="Alegreya Sans" panose="0000050000000000000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19"/>
        <p:cNvGrpSpPr/>
        <p:nvPr/>
      </p:nvGrpSpPr>
      <p:grpSpPr>
        <a:xfrm>
          <a:off x="0" y="0"/>
          <a:ext cx="0" cy="0"/>
          <a:chOff x="0" y="0"/>
          <a:chExt cx="0" cy="0"/>
        </a:xfrm>
      </p:grpSpPr>
      <p:grpSp>
        <p:nvGrpSpPr>
          <p:cNvPr id="820" name="Google Shape;820;p24"/>
          <p:cNvGrpSpPr/>
          <p:nvPr/>
        </p:nvGrpSpPr>
        <p:grpSpPr>
          <a:xfrm>
            <a:off x="5136000" y="-914403"/>
            <a:ext cx="4007999" cy="6060831"/>
            <a:chOff x="5136000" y="-914403"/>
            <a:chExt cx="4007999" cy="6060831"/>
          </a:xfrm>
        </p:grpSpPr>
        <p:sp>
          <p:nvSpPr>
            <p:cNvPr id="821" name="Google Shape;821;p24"/>
            <p:cNvSpPr/>
            <p:nvPr/>
          </p:nvSpPr>
          <p:spPr>
            <a:xfrm>
              <a:off x="6541902" y="4511425"/>
              <a:ext cx="1888880" cy="635003"/>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24"/>
            <p:cNvGrpSpPr/>
            <p:nvPr/>
          </p:nvGrpSpPr>
          <p:grpSpPr>
            <a:xfrm rot="10800000">
              <a:off x="6945101" y="2932"/>
              <a:ext cx="2198897" cy="3338257"/>
              <a:chOff x="-699025" y="3432375"/>
              <a:chExt cx="455900" cy="692125"/>
            </a:xfrm>
          </p:grpSpPr>
          <p:sp>
            <p:nvSpPr>
              <p:cNvPr id="823" name="Google Shape;823;p24"/>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24"/>
            <p:cNvSpPr/>
            <p:nvPr/>
          </p:nvSpPr>
          <p:spPr>
            <a:xfrm rot="-3351430">
              <a:off x="5279723" y="-415652"/>
              <a:ext cx="1932381" cy="1371686"/>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997C799E-3B16-4D6B-8244-CC1EC2A31309}" type="datetimeFigureOut">
              <a:rPr lang="vi-VN" smtClean="0"/>
              <a:t>18/12/2023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BFC2A8-6823-404E-A941-7B136F923DD6}"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713225" y="1040238"/>
            <a:ext cx="4370100" cy="6465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116" name="Google Shape;116;p7"/>
          <p:cNvSpPr txBox="1">
            <a:spLocks noGrp="1"/>
          </p:cNvSpPr>
          <p:nvPr>
            <p:ph type="subTitle" idx="1"/>
          </p:nvPr>
        </p:nvSpPr>
        <p:spPr>
          <a:xfrm>
            <a:off x="713225" y="1686738"/>
            <a:ext cx="4370100" cy="2416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117" name="Google Shape;117;p7"/>
          <p:cNvSpPr>
            <a:spLocks noGrp="1"/>
          </p:cNvSpPr>
          <p:nvPr>
            <p:ph type="pic" idx="2"/>
          </p:nvPr>
        </p:nvSpPr>
        <p:spPr>
          <a:xfrm>
            <a:off x="5382950" y="0"/>
            <a:ext cx="3761100" cy="5143500"/>
          </a:xfrm>
          <a:prstGeom prst="rect">
            <a:avLst/>
          </a:prstGeom>
          <a:noFill/>
          <a:ln w="9525" cap="flat" cmpd="sng">
            <a:solidFill>
              <a:schemeClr val="lt2"/>
            </a:solidFill>
            <a:prstDash val="solid"/>
            <a:round/>
            <a:headEnd type="none" w="sm" len="sm"/>
            <a:tailEnd type="none" w="sm" len="sm"/>
          </a:ln>
        </p:spPr>
      </p:sp>
      <p:grpSp>
        <p:nvGrpSpPr>
          <p:cNvPr id="118" name="Google Shape;118;p7"/>
          <p:cNvGrpSpPr/>
          <p:nvPr/>
        </p:nvGrpSpPr>
        <p:grpSpPr>
          <a:xfrm>
            <a:off x="-95326" y="2320925"/>
            <a:ext cx="1149120" cy="2779496"/>
            <a:chOff x="-95326" y="2320925"/>
            <a:chExt cx="1149120" cy="2779496"/>
          </a:xfrm>
        </p:grpSpPr>
        <p:sp>
          <p:nvSpPr>
            <p:cNvPr id="119" name="Google Shape;119;p7"/>
            <p:cNvSpPr/>
            <p:nvPr/>
          </p:nvSpPr>
          <p:spPr>
            <a:xfrm rot="5400000">
              <a:off x="-607204" y="2928126"/>
              <a:ext cx="1829379" cy="614979"/>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7"/>
            <p:cNvGrpSpPr/>
            <p:nvPr/>
          </p:nvGrpSpPr>
          <p:grpSpPr>
            <a:xfrm>
              <a:off x="-95326" y="4107571"/>
              <a:ext cx="1149120" cy="992850"/>
              <a:chOff x="5" y="4426947"/>
              <a:chExt cx="834207" cy="720762"/>
            </a:xfrm>
          </p:grpSpPr>
          <p:sp>
            <p:nvSpPr>
              <p:cNvPr id="121" name="Google Shape;121;p7"/>
              <p:cNvSpPr/>
              <p:nvPr/>
            </p:nvSpPr>
            <p:spPr>
              <a:xfrm>
                <a:off x="1198" y="4759924"/>
                <a:ext cx="833014" cy="387785"/>
              </a:xfrm>
              <a:custGeom>
                <a:avLst/>
                <a:gdLst/>
                <a:ahLst/>
                <a:cxnLst/>
                <a:rect l="l" t="t" r="r" b="b"/>
                <a:pathLst>
                  <a:path w="9774" h="4550" extrusionOk="0">
                    <a:moveTo>
                      <a:pt x="353" y="2226"/>
                    </a:moveTo>
                    <a:cubicBezTo>
                      <a:pt x="466" y="2324"/>
                      <a:pt x="508" y="2353"/>
                      <a:pt x="649" y="2479"/>
                    </a:cubicBezTo>
                    <a:cubicBezTo>
                      <a:pt x="691" y="2507"/>
                      <a:pt x="761" y="2564"/>
                      <a:pt x="804" y="2606"/>
                    </a:cubicBezTo>
                    <a:cubicBezTo>
                      <a:pt x="860" y="2634"/>
                      <a:pt x="902" y="2676"/>
                      <a:pt x="916" y="2690"/>
                    </a:cubicBezTo>
                    <a:cubicBezTo>
                      <a:pt x="916" y="2705"/>
                      <a:pt x="930" y="2705"/>
                      <a:pt x="944" y="2705"/>
                    </a:cubicBezTo>
                    <a:cubicBezTo>
                      <a:pt x="959" y="2705"/>
                      <a:pt x="987" y="2719"/>
                      <a:pt x="1001" y="2747"/>
                    </a:cubicBezTo>
                    <a:cubicBezTo>
                      <a:pt x="1015" y="2761"/>
                      <a:pt x="1057" y="2789"/>
                      <a:pt x="1085" y="2803"/>
                    </a:cubicBezTo>
                    <a:cubicBezTo>
                      <a:pt x="1113" y="2817"/>
                      <a:pt x="1142" y="2831"/>
                      <a:pt x="1156" y="2831"/>
                    </a:cubicBezTo>
                    <a:cubicBezTo>
                      <a:pt x="1156" y="2859"/>
                      <a:pt x="1423" y="2986"/>
                      <a:pt x="1494" y="3014"/>
                    </a:cubicBezTo>
                    <a:cubicBezTo>
                      <a:pt x="1522" y="3028"/>
                      <a:pt x="1578" y="3043"/>
                      <a:pt x="1606" y="3057"/>
                    </a:cubicBezTo>
                    <a:cubicBezTo>
                      <a:pt x="1691" y="3099"/>
                      <a:pt x="1972" y="3155"/>
                      <a:pt x="2085" y="3169"/>
                    </a:cubicBezTo>
                    <a:cubicBezTo>
                      <a:pt x="2141" y="3183"/>
                      <a:pt x="2536" y="3183"/>
                      <a:pt x="2972" y="3183"/>
                    </a:cubicBezTo>
                    <a:cubicBezTo>
                      <a:pt x="3634" y="3197"/>
                      <a:pt x="3775" y="3197"/>
                      <a:pt x="3887" y="3226"/>
                    </a:cubicBezTo>
                    <a:cubicBezTo>
                      <a:pt x="3944" y="3240"/>
                      <a:pt x="4056" y="3254"/>
                      <a:pt x="4113" y="3268"/>
                    </a:cubicBezTo>
                    <a:cubicBezTo>
                      <a:pt x="4169" y="3268"/>
                      <a:pt x="4225" y="3282"/>
                      <a:pt x="4254" y="3296"/>
                    </a:cubicBezTo>
                    <a:cubicBezTo>
                      <a:pt x="4282" y="3296"/>
                      <a:pt x="4324" y="3310"/>
                      <a:pt x="4366" y="3324"/>
                    </a:cubicBezTo>
                    <a:cubicBezTo>
                      <a:pt x="4409" y="3338"/>
                      <a:pt x="4479" y="3366"/>
                      <a:pt x="4535" y="3380"/>
                    </a:cubicBezTo>
                    <a:cubicBezTo>
                      <a:pt x="4577" y="3395"/>
                      <a:pt x="4690" y="3423"/>
                      <a:pt x="4761" y="3451"/>
                    </a:cubicBezTo>
                    <a:cubicBezTo>
                      <a:pt x="4845" y="3479"/>
                      <a:pt x="4944" y="3507"/>
                      <a:pt x="4972" y="3507"/>
                    </a:cubicBezTo>
                    <a:cubicBezTo>
                      <a:pt x="5042" y="3535"/>
                      <a:pt x="5282" y="3620"/>
                      <a:pt x="5352" y="3634"/>
                    </a:cubicBezTo>
                    <a:cubicBezTo>
                      <a:pt x="5380" y="3648"/>
                      <a:pt x="5436" y="3662"/>
                      <a:pt x="5479" y="3676"/>
                    </a:cubicBezTo>
                    <a:cubicBezTo>
                      <a:pt x="5563" y="3704"/>
                      <a:pt x="5817" y="3775"/>
                      <a:pt x="5957" y="3803"/>
                    </a:cubicBezTo>
                    <a:cubicBezTo>
                      <a:pt x="6014" y="3817"/>
                      <a:pt x="6070" y="3831"/>
                      <a:pt x="6070" y="3831"/>
                    </a:cubicBezTo>
                    <a:cubicBezTo>
                      <a:pt x="6084" y="3845"/>
                      <a:pt x="6141" y="3859"/>
                      <a:pt x="6183" y="3859"/>
                    </a:cubicBezTo>
                    <a:cubicBezTo>
                      <a:pt x="6239" y="3873"/>
                      <a:pt x="6310" y="3887"/>
                      <a:pt x="6324" y="3887"/>
                    </a:cubicBezTo>
                    <a:cubicBezTo>
                      <a:pt x="6352" y="3887"/>
                      <a:pt x="6464" y="3916"/>
                      <a:pt x="6563" y="3944"/>
                    </a:cubicBezTo>
                    <a:cubicBezTo>
                      <a:pt x="6676" y="3958"/>
                      <a:pt x="6788" y="3986"/>
                      <a:pt x="6816" y="4000"/>
                    </a:cubicBezTo>
                    <a:cubicBezTo>
                      <a:pt x="6929" y="4014"/>
                      <a:pt x="7323" y="4127"/>
                      <a:pt x="7450" y="4169"/>
                    </a:cubicBezTo>
                    <a:cubicBezTo>
                      <a:pt x="7521" y="4183"/>
                      <a:pt x="7633" y="4225"/>
                      <a:pt x="7675" y="4239"/>
                    </a:cubicBezTo>
                    <a:cubicBezTo>
                      <a:pt x="7718" y="4254"/>
                      <a:pt x="7788" y="4268"/>
                      <a:pt x="7802" y="4268"/>
                    </a:cubicBezTo>
                    <a:cubicBezTo>
                      <a:pt x="7830" y="4282"/>
                      <a:pt x="7915" y="4296"/>
                      <a:pt x="7999" y="4324"/>
                    </a:cubicBezTo>
                    <a:cubicBezTo>
                      <a:pt x="8070" y="4338"/>
                      <a:pt x="8168" y="4366"/>
                      <a:pt x="8196" y="4366"/>
                    </a:cubicBezTo>
                    <a:cubicBezTo>
                      <a:pt x="8281" y="4394"/>
                      <a:pt x="8549" y="4437"/>
                      <a:pt x="8858" y="4451"/>
                    </a:cubicBezTo>
                    <a:cubicBezTo>
                      <a:pt x="9281" y="4493"/>
                      <a:pt x="9689" y="4535"/>
                      <a:pt x="9717" y="4535"/>
                    </a:cubicBezTo>
                    <a:cubicBezTo>
                      <a:pt x="9731" y="4549"/>
                      <a:pt x="9745" y="4535"/>
                      <a:pt x="9760" y="4521"/>
                    </a:cubicBezTo>
                    <a:cubicBezTo>
                      <a:pt x="9774" y="4507"/>
                      <a:pt x="9760" y="4479"/>
                      <a:pt x="9689" y="4366"/>
                    </a:cubicBezTo>
                    <a:cubicBezTo>
                      <a:pt x="9633" y="4296"/>
                      <a:pt x="9562" y="4183"/>
                      <a:pt x="9534" y="4127"/>
                    </a:cubicBezTo>
                    <a:cubicBezTo>
                      <a:pt x="9436" y="3930"/>
                      <a:pt x="9393" y="3859"/>
                      <a:pt x="9351" y="3789"/>
                    </a:cubicBezTo>
                    <a:cubicBezTo>
                      <a:pt x="9337" y="3761"/>
                      <a:pt x="9281" y="3634"/>
                      <a:pt x="9210" y="3521"/>
                    </a:cubicBezTo>
                    <a:cubicBezTo>
                      <a:pt x="9154" y="3395"/>
                      <a:pt x="9070" y="3226"/>
                      <a:pt x="9027" y="3141"/>
                    </a:cubicBezTo>
                    <a:cubicBezTo>
                      <a:pt x="8929" y="2958"/>
                      <a:pt x="8872" y="2803"/>
                      <a:pt x="8760" y="2367"/>
                    </a:cubicBezTo>
                    <a:cubicBezTo>
                      <a:pt x="8703" y="2169"/>
                      <a:pt x="8563" y="1719"/>
                      <a:pt x="8520" y="1606"/>
                    </a:cubicBezTo>
                    <a:cubicBezTo>
                      <a:pt x="8506" y="1564"/>
                      <a:pt x="8492" y="1508"/>
                      <a:pt x="8492" y="1494"/>
                    </a:cubicBezTo>
                    <a:cubicBezTo>
                      <a:pt x="8492" y="1479"/>
                      <a:pt x="8478" y="1465"/>
                      <a:pt x="8478" y="1465"/>
                    </a:cubicBezTo>
                    <a:cubicBezTo>
                      <a:pt x="8464" y="1451"/>
                      <a:pt x="8450" y="1437"/>
                      <a:pt x="8450" y="1409"/>
                    </a:cubicBezTo>
                    <a:cubicBezTo>
                      <a:pt x="8436" y="1339"/>
                      <a:pt x="8323" y="1113"/>
                      <a:pt x="8281" y="1071"/>
                    </a:cubicBezTo>
                    <a:cubicBezTo>
                      <a:pt x="8253" y="1043"/>
                      <a:pt x="8225" y="1015"/>
                      <a:pt x="8225" y="1001"/>
                    </a:cubicBezTo>
                    <a:cubicBezTo>
                      <a:pt x="8225" y="1001"/>
                      <a:pt x="8182" y="958"/>
                      <a:pt x="8126" y="916"/>
                    </a:cubicBezTo>
                    <a:cubicBezTo>
                      <a:pt x="8013" y="832"/>
                      <a:pt x="7774" y="733"/>
                      <a:pt x="7605" y="705"/>
                    </a:cubicBezTo>
                    <a:cubicBezTo>
                      <a:pt x="7352" y="649"/>
                      <a:pt x="7126" y="564"/>
                      <a:pt x="6901" y="452"/>
                    </a:cubicBezTo>
                    <a:cubicBezTo>
                      <a:pt x="6676" y="339"/>
                      <a:pt x="6521" y="268"/>
                      <a:pt x="6422" y="240"/>
                    </a:cubicBezTo>
                    <a:cubicBezTo>
                      <a:pt x="6380" y="212"/>
                      <a:pt x="6295" y="184"/>
                      <a:pt x="6253" y="170"/>
                    </a:cubicBezTo>
                    <a:cubicBezTo>
                      <a:pt x="6056" y="99"/>
                      <a:pt x="5591" y="15"/>
                      <a:pt x="5338" y="1"/>
                    </a:cubicBezTo>
                    <a:cubicBezTo>
                      <a:pt x="5169" y="1"/>
                      <a:pt x="4746" y="1"/>
                      <a:pt x="4634" y="15"/>
                    </a:cubicBezTo>
                    <a:cubicBezTo>
                      <a:pt x="4592" y="15"/>
                      <a:pt x="4507" y="29"/>
                      <a:pt x="4423" y="29"/>
                    </a:cubicBezTo>
                    <a:cubicBezTo>
                      <a:pt x="4282" y="43"/>
                      <a:pt x="3704" y="114"/>
                      <a:pt x="3535" y="142"/>
                    </a:cubicBezTo>
                    <a:cubicBezTo>
                      <a:pt x="3465" y="142"/>
                      <a:pt x="3381" y="156"/>
                      <a:pt x="3310" y="170"/>
                    </a:cubicBezTo>
                    <a:cubicBezTo>
                      <a:pt x="3254" y="184"/>
                      <a:pt x="3169" y="184"/>
                      <a:pt x="3141" y="198"/>
                    </a:cubicBezTo>
                    <a:cubicBezTo>
                      <a:pt x="3099" y="198"/>
                      <a:pt x="3014" y="212"/>
                      <a:pt x="2930" y="226"/>
                    </a:cubicBezTo>
                    <a:cubicBezTo>
                      <a:pt x="2493" y="311"/>
                      <a:pt x="2353" y="325"/>
                      <a:pt x="1860" y="395"/>
                    </a:cubicBezTo>
                    <a:cubicBezTo>
                      <a:pt x="1184" y="466"/>
                      <a:pt x="804" y="494"/>
                      <a:pt x="1" y="508"/>
                    </a:cubicBezTo>
                    <a:lnTo>
                      <a:pt x="1" y="592"/>
                    </a:lnTo>
                    <a:cubicBezTo>
                      <a:pt x="269" y="592"/>
                      <a:pt x="522" y="592"/>
                      <a:pt x="691" y="592"/>
                    </a:cubicBezTo>
                    <a:cubicBezTo>
                      <a:pt x="1099" y="564"/>
                      <a:pt x="1212" y="564"/>
                      <a:pt x="1339" y="550"/>
                    </a:cubicBezTo>
                    <a:cubicBezTo>
                      <a:pt x="1395" y="536"/>
                      <a:pt x="1550" y="522"/>
                      <a:pt x="1649" y="508"/>
                    </a:cubicBezTo>
                    <a:cubicBezTo>
                      <a:pt x="1761" y="508"/>
                      <a:pt x="1874" y="494"/>
                      <a:pt x="1888" y="494"/>
                    </a:cubicBezTo>
                    <a:cubicBezTo>
                      <a:pt x="2071" y="466"/>
                      <a:pt x="2662" y="367"/>
                      <a:pt x="2902" y="325"/>
                    </a:cubicBezTo>
                    <a:cubicBezTo>
                      <a:pt x="3000" y="311"/>
                      <a:pt x="3141" y="297"/>
                      <a:pt x="3183" y="283"/>
                    </a:cubicBezTo>
                    <a:cubicBezTo>
                      <a:pt x="3240" y="283"/>
                      <a:pt x="3310" y="268"/>
                      <a:pt x="3366" y="254"/>
                    </a:cubicBezTo>
                    <a:cubicBezTo>
                      <a:pt x="3479" y="226"/>
                      <a:pt x="3789" y="184"/>
                      <a:pt x="4000" y="170"/>
                    </a:cubicBezTo>
                    <a:cubicBezTo>
                      <a:pt x="4071" y="156"/>
                      <a:pt x="4197" y="142"/>
                      <a:pt x="4254" y="142"/>
                    </a:cubicBezTo>
                    <a:cubicBezTo>
                      <a:pt x="4324" y="128"/>
                      <a:pt x="4479" y="114"/>
                      <a:pt x="4592" y="114"/>
                    </a:cubicBezTo>
                    <a:cubicBezTo>
                      <a:pt x="4718" y="99"/>
                      <a:pt x="4817" y="99"/>
                      <a:pt x="4831" y="99"/>
                    </a:cubicBezTo>
                    <a:cubicBezTo>
                      <a:pt x="4845" y="85"/>
                      <a:pt x="5310" y="85"/>
                      <a:pt x="5436" y="99"/>
                    </a:cubicBezTo>
                    <a:cubicBezTo>
                      <a:pt x="5690" y="128"/>
                      <a:pt x="5859" y="156"/>
                      <a:pt x="5957" y="184"/>
                    </a:cubicBezTo>
                    <a:cubicBezTo>
                      <a:pt x="6126" y="226"/>
                      <a:pt x="6310" y="283"/>
                      <a:pt x="6422" y="339"/>
                    </a:cubicBezTo>
                    <a:cubicBezTo>
                      <a:pt x="6493" y="367"/>
                      <a:pt x="6549" y="395"/>
                      <a:pt x="6549" y="395"/>
                    </a:cubicBezTo>
                    <a:cubicBezTo>
                      <a:pt x="6549" y="395"/>
                      <a:pt x="6662" y="437"/>
                      <a:pt x="6774" y="508"/>
                    </a:cubicBezTo>
                    <a:cubicBezTo>
                      <a:pt x="7169" y="691"/>
                      <a:pt x="7267" y="733"/>
                      <a:pt x="7619" y="804"/>
                    </a:cubicBezTo>
                    <a:cubicBezTo>
                      <a:pt x="7788" y="846"/>
                      <a:pt x="7816" y="860"/>
                      <a:pt x="7929" y="916"/>
                    </a:cubicBezTo>
                    <a:cubicBezTo>
                      <a:pt x="8070" y="987"/>
                      <a:pt x="8168" y="1071"/>
                      <a:pt x="8253" y="1198"/>
                    </a:cubicBezTo>
                    <a:cubicBezTo>
                      <a:pt x="8281" y="1254"/>
                      <a:pt x="8309" y="1296"/>
                      <a:pt x="8309" y="1296"/>
                    </a:cubicBezTo>
                    <a:cubicBezTo>
                      <a:pt x="8309" y="1296"/>
                      <a:pt x="8323" y="1339"/>
                      <a:pt x="8351" y="1395"/>
                    </a:cubicBezTo>
                    <a:cubicBezTo>
                      <a:pt x="8380" y="1437"/>
                      <a:pt x="8394" y="1494"/>
                      <a:pt x="8394" y="1508"/>
                    </a:cubicBezTo>
                    <a:cubicBezTo>
                      <a:pt x="8394" y="1508"/>
                      <a:pt x="8394" y="1536"/>
                      <a:pt x="8408" y="1550"/>
                    </a:cubicBezTo>
                    <a:cubicBezTo>
                      <a:pt x="8422" y="1592"/>
                      <a:pt x="8520" y="1888"/>
                      <a:pt x="8591" y="2141"/>
                    </a:cubicBezTo>
                    <a:cubicBezTo>
                      <a:pt x="8633" y="2254"/>
                      <a:pt x="8661" y="2367"/>
                      <a:pt x="8661" y="2395"/>
                    </a:cubicBezTo>
                    <a:cubicBezTo>
                      <a:pt x="8675" y="2409"/>
                      <a:pt x="8703" y="2507"/>
                      <a:pt x="8732" y="2606"/>
                    </a:cubicBezTo>
                    <a:cubicBezTo>
                      <a:pt x="8830" y="2944"/>
                      <a:pt x="8929" y="3183"/>
                      <a:pt x="9027" y="3352"/>
                    </a:cubicBezTo>
                    <a:cubicBezTo>
                      <a:pt x="9041" y="3380"/>
                      <a:pt x="9084" y="3465"/>
                      <a:pt x="9126" y="3549"/>
                    </a:cubicBezTo>
                    <a:cubicBezTo>
                      <a:pt x="9295" y="3873"/>
                      <a:pt x="9548" y="4338"/>
                      <a:pt x="9605" y="4394"/>
                    </a:cubicBezTo>
                    <a:cubicBezTo>
                      <a:pt x="9619" y="4408"/>
                      <a:pt x="9633" y="4437"/>
                      <a:pt x="9619" y="4437"/>
                    </a:cubicBezTo>
                    <a:cubicBezTo>
                      <a:pt x="9619" y="4451"/>
                      <a:pt x="9520" y="4437"/>
                      <a:pt x="9422" y="4437"/>
                    </a:cubicBezTo>
                    <a:cubicBezTo>
                      <a:pt x="9309" y="4423"/>
                      <a:pt x="9168" y="4408"/>
                      <a:pt x="9098" y="4408"/>
                    </a:cubicBezTo>
                    <a:cubicBezTo>
                      <a:pt x="8915" y="4394"/>
                      <a:pt x="8534" y="4352"/>
                      <a:pt x="8422" y="4338"/>
                    </a:cubicBezTo>
                    <a:cubicBezTo>
                      <a:pt x="8225" y="4296"/>
                      <a:pt x="8140" y="4282"/>
                      <a:pt x="8084" y="4268"/>
                    </a:cubicBezTo>
                    <a:cubicBezTo>
                      <a:pt x="8056" y="4254"/>
                      <a:pt x="7985" y="4239"/>
                      <a:pt x="7929" y="4225"/>
                    </a:cubicBezTo>
                    <a:cubicBezTo>
                      <a:pt x="7873" y="4211"/>
                      <a:pt x="7816" y="4197"/>
                      <a:pt x="7788" y="4183"/>
                    </a:cubicBezTo>
                    <a:cubicBezTo>
                      <a:pt x="7591" y="4113"/>
                      <a:pt x="6943" y="3930"/>
                      <a:pt x="6662" y="3873"/>
                    </a:cubicBezTo>
                    <a:cubicBezTo>
                      <a:pt x="6507" y="3845"/>
                      <a:pt x="6253" y="3789"/>
                      <a:pt x="6183" y="3775"/>
                    </a:cubicBezTo>
                    <a:cubicBezTo>
                      <a:pt x="6126" y="3761"/>
                      <a:pt x="5873" y="3690"/>
                      <a:pt x="5732" y="3662"/>
                    </a:cubicBezTo>
                    <a:cubicBezTo>
                      <a:pt x="5591" y="3620"/>
                      <a:pt x="5422" y="3564"/>
                      <a:pt x="4775" y="3352"/>
                    </a:cubicBezTo>
                    <a:cubicBezTo>
                      <a:pt x="4592" y="3296"/>
                      <a:pt x="4409" y="3226"/>
                      <a:pt x="4338" y="3212"/>
                    </a:cubicBezTo>
                    <a:cubicBezTo>
                      <a:pt x="4268" y="3197"/>
                      <a:pt x="4183" y="3183"/>
                      <a:pt x="4127" y="3169"/>
                    </a:cubicBezTo>
                    <a:cubicBezTo>
                      <a:pt x="3887" y="3099"/>
                      <a:pt x="3690" y="3099"/>
                      <a:pt x="2916" y="3085"/>
                    </a:cubicBezTo>
                    <a:cubicBezTo>
                      <a:pt x="2212" y="3085"/>
                      <a:pt x="2141" y="3085"/>
                      <a:pt x="1972" y="3057"/>
                    </a:cubicBezTo>
                    <a:cubicBezTo>
                      <a:pt x="1874" y="3028"/>
                      <a:pt x="1761" y="3000"/>
                      <a:pt x="1705" y="2986"/>
                    </a:cubicBezTo>
                    <a:cubicBezTo>
                      <a:pt x="1663" y="2958"/>
                      <a:pt x="1592" y="2944"/>
                      <a:pt x="1564" y="2930"/>
                    </a:cubicBezTo>
                    <a:cubicBezTo>
                      <a:pt x="1494" y="2902"/>
                      <a:pt x="1325" y="2817"/>
                      <a:pt x="1268" y="2775"/>
                    </a:cubicBezTo>
                    <a:cubicBezTo>
                      <a:pt x="1240" y="2761"/>
                      <a:pt x="1212" y="2747"/>
                      <a:pt x="1198" y="2733"/>
                    </a:cubicBezTo>
                    <a:cubicBezTo>
                      <a:pt x="1156" y="2719"/>
                      <a:pt x="733" y="2395"/>
                      <a:pt x="649" y="2324"/>
                    </a:cubicBezTo>
                    <a:cubicBezTo>
                      <a:pt x="621" y="2296"/>
                      <a:pt x="578" y="2254"/>
                      <a:pt x="550" y="2226"/>
                    </a:cubicBezTo>
                    <a:cubicBezTo>
                      <a:pt x="423" y="2113"/>
                      <a:pt x="395" y="2099"/>
                      <a:pt x="297" y="2015"/>
                    </a:cubicBezTo>
                    <a:cubicBezTo>
                      <a:pt x="240" y="1972"/>
                      <a:pt x="184" y="1916"/>
                      <a:pt x="156" y="1902"/>
                    </a:cubicBezTo>
                    <a:cubicBezTo>
                      <a:pt x="71" y="1817"/>
                      <a:pt x="29" y="1789"/>
                      <a:pt x="15" y="1775"/>
                    </a:cubicBezTo>
                    <a:cubicBezTo>
                      <a:pt x="1" y="1775"/>
                      <a:pt x="1" y="1761"/>
                      <a:pt x="1" y="1761"/>
                    </a:cubicBezTo>
                    <a:lnTo>
                      <a:pt x="1" y="1916"/>
                    </a:lnTo>
                    <a:cubicBezTo>
                      <a:pt x="71" y="1986"/>
                      <a:pt x="156" y="2057"/>
                      <a:pt x="198" y="2099"/>
                    </a:cubicBezTo>
                    <a:cubicBezTo>
                      <a:pt x="212" y="2113"/>
                      <a:pt x="283" y="2184"/>
                      <a:pt x="353" y="2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5" y="4859555"/>
                <a:ext cx="572558" cy="82926"/>
              </a:xfrm>
              <a:custGeom>
                <a:avLst/>
                <a:gdLst/>
                <a:ahLst/>
                <a:cxnLst/>
                <a:rect l="l" t="t" r="r" b="b"/>
                <a:pathLst>
                  <a:path w="6718" h="973" extrusionOk="0">
                    <a:moveTo>
                      <a:pt x="395" y="141"/>
                    </a:moveTo>
                    <a:cubicBezTo>
                      <a:pt x="649" y="184"/>
                      <a:pt x="733" y="198"/>
                      <a:pt x="1029" y="254"/>
                    </a:cubicBezTo>
                    <a:cubicBezTo>
                      <a:pt x="1747" y="409"/>
                      <a:pt x="1944" y="423"/>
                      <a:pt x="2578" y="353"/>
                    </a:cubicBezTo>
                    <a:cubicBezTo>
                      <a:pt x="3240" y="282"/>
                      <a:pt x="3451" y="325"/>
                      <a:pt x="4225" y="663"/>
                    </a:cubicBezTo>
                    <a:cubicBezTo>
                      <a:pt x="4254" y="677"/>
                      <a:pt x="4338" y="719"/>
                      <a:pt x="4394" y="733"/>
                    </a:cubicBezTo>
                    <a:cubicBezTo>
                      <a:pt x="4451" y="761"/>
                      <a:pt x="4521" y="789"/>
                      <a:pt x="4535" y="803"/>
                    </a:cubicBezTo>
                    <a:cubicBezTo>
                      <a:pt x="4563" y="803"/>
                      <a:pt x="4676" y="831"/>
                      <a:pt x="4803" y="874"/>
                    </a:cubicBezTo>
                    <a:cubicBezTo>
                      <a:pt x="5197" y="972"/>
                      <a:pt x="5577" y="972"/>
                      <a:pt x="5929" y="860"/>
                    </a:cubicBezTo>
                    <a:cubicBezTo>
                      <a:pt x="6197" y="789"/>
                      <a:pt x="6521" y="592"/>
                      <a:pt x="6676" y="437"/>
                    </a:cubicBezTo>
                    <a:cubicBezTo>
                      <a:pt x="6718" y="381"/>
                      <a:pt x="6718" y="381"/>
                      <a:pt x="6633" y="451"/>
                    </a:cubicBezTo>
                    <a:cubicBezTo>
                      <a:pt x="6591" y="479"/>
                      <a:pt x="6535" y="522"/>
                      <a:pt x="6507" y="550"/>
                    </a:cubicBezTo>
                    <a:cubicBezTo>
                      <a:pt x="6309" y="705"/>
                      <a:pt x="5957" y="846"/>
                      <a:pt x="5648" y="888"/>
                    </a:cubicBezTo>
                    <a:cubicBezTo>
                      <a:pt x="5380" y="916"/>
                      <a:pt x="4887" y="874"/>
                      <a:pt x="4634" y="775"/>
                    </a:cubicBezTo>
                    <a:cubicBezTo>
                      <a:pt x="4352" y="663"/>
                      <a:pt x="4310" y="648"/>
                      <a:pt x="4085" y="536"/>
                    </a:cubicBezTo>
                    <a:cubicBezTo>
                      <a:pt x="4014" y="508"/>
                      <a:pt x="3958" y="479"/>
                      <a:pt x="3944" y="479"/>
                    </a:cubicBezTo>
                    <a:cubicBezTo>
                      <a:pt x="3944" y="479"/>
                      <a:pt x="3916" y="479"/>
                      <a:pt x="3873" y="451"/>
                    </a:cubicBezTo>
                    <a:cubicBezTo>
                      <a:pt x="3718" y="395"/>
                      <a:pt x="3690" y="381"/>
                      <a:pt x="3549" y="339"/>
                    </a:cubicBezTo>
                    <a:cubicBezTo>
                      <a:pt x="3465" y="310"/>
                      <a:pt x="3352" y="282"/>
                      <a:pt x="3282" y="268"/>
                    </a:cubicBezTo>
                    <a:cubicBezTo>
                      <a:pt x="3169" y="254"/>
                      <a:pt x="2676" y="254"/>
                      <a:pt x="2634" y="268"/>
                    </a:cubicBezTo>
                    <a:cubicBezTo>
                      <a:pt x="2620" y="268"/>
                      <a:pt x="2451" y="282"/>
                      <a:pt x="2155" y="310"/>
                    </a:cubicBezTo>
                    <a:cubicBezTo>
                      <a:pt x="1972" y="310"/>
                      <a:pt x="1888" y="310"/>
                      <a:pt x="1606" y="282"/>
                    </a:cubicBezTo>
                    <a:cubicBezTo>
                      <a:pt x="1564" y="282"/>
                      <a:pt x="1437" y="254"/>
                      <a:pt x="1339" y="240"/>
                    </a:cubicBezTo>
                    <a:cubicBezTo>
                      <a:pt x="1113" y="198"/>
                      <a:pt x="705" y="113"/>
                      <a:pt x="536" y="99"/>
                    </a:cubicBezTo>
                    <a:cubicBezTo>
                      <a:pt x="480" y="85"/>
                      <a:pt x="395" y="71"/>
                      <a:pt x="353" y="57"/>
                    </a:cubicBezTo>
                    <a:cubicBezTo>
                      <a:pt x="311" y="57"/>
                      <a:pt x="212" y="43"/>
                      <a:pt x="156" y="29"/>
                    </a:cubicBezTo>
                    <a:cubicBezTo>
                      <a:pt x="99" y="29"/>
                      <a:pt x="43" y="15"/>
                      <a:pt x="1" y="1"/>
                    </a:cubicBezTo>
                    <a:lnTo>
                      <a:pt x="1" y="71"/>
                    </a:lnTo>
                    <a:cubicBezTo>
                      <a:pt x="43" y="85"/>
                      <a:pt x="71" y="85"/>
                      <a:pt x="85" y="85"/>
                    </a:cubicBezTo>
                    <a:cubicBezTo>
                      <a:pt x="114" y="99"/>
                      <a:pt x="254" y="113"/>
                      <a:pt x="395"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 y="4426947"/>
                <a:ext cx="560541" cy="266506"/>
              </a:xfrm>
              <a:custGeom>
                <a:avLst/>
                <a:gdLst/>
                <a:ahLst/>
                <a:cxnLst/>
                <a:rect l="l" t="t" r="r" b="b"/>
                <a:pathLst>
                  <a:path w="6577" h="3127" extrusionOk="0">
                    <a:moveTo>
                      <a:pt x="268" y="2352"/>
                    </a:moveTo>
                    <a:cubicBezTo>
                      <a:pt x="283" y="2366"/>
                      <a:pt x="339" y="2380"/>
                      <a:pt x="395" y="2408"/>
                    </a:cubicBezTo>
                    <a:cubicBezTo>
                      <a:pt x="466" y="2422"/>
                      <a:pt x="522" y="2450"/>
                      <a:pt x="550" y="2464"/>
                    </a:cubicBezTo>
                    <a:cubicBezTo>
                      <a:pt x="564" y="2478"/>
                      <a:pt x="592" y="2478"/>
                      <a:pt x="606" y="2478"/>
                    </a:cubicBezTo>
                    <a:cubicBezTo>
                      <a:pt x="620" y="2478"/>
                      <a:pt x="860" y="2591"/>
                      <a:pt x="973" y="2647"/>
                    </a:cubicBezTo>
                    <a:cubicBezTo>
                      <a:pt x="1113" y="2718"/>
                      <a:pt x="1353" y="2845"/>
                      <a:pt x="1367" y="2845"/>
                    </a:cubicBezTo>
                    <a:cubicBezTo>
                      <a:pt x="1367" y="2845"/>
                      <a:pt x="1423" y="2859"/>
                      <a:pt x="1479" y="2887"/>
                    </a:cubicBezTo>
                    <a:cubicBezTo>
                      <a:pt x="1860" y="3070"/>
                      <a:pt x="2184" y="3126"/>
                      <a:pt x="2507" y="3084"/>
                    </a:cubicBezTo>
                    <a:cubicBezTo>
                      <a:pt x="2606" y="3070"/>
                      <a:pt x="2803" y="3014"/>
                      <a:pt x="2888" y="2985"/>
                    </a:cubicBezTo>
                    <a:cubicBezTo>
                      <a:pt x="2916" y="2971"/>
                      <a:pt x="2944" y="2957"/>
                      <a:pt x="2944" y="2957"/>
                    </a:cubicBezTo>
                    <a:cubicBezTo>
                      <a:pt x="2972" y="2957"/>
                      <a:pt x="3352" y="2760"/>
                      <a:pt x="3366" y="2746"/>
                    </a:cubicBezTo>
                    <a:cubicBezTo>
                      <a:pt x="3366" y="2732"/>
                      <a:pt x="3380" y="2732"/>
                      <a:pt x="3395" y="2732"/>
                    </a:cubicBezTo>
                    <a:cubicBezTo>
                      <a:pt x="3409" y="2732"/>
                      <a:pt x="3451" y="2704"/>
                      <a:pt x="3493" y="2676"/>
                    </a:cubicBezTo>
                    <a:cubicBezTo>
                      <a:pt x="3634" y="2591"/>
                      <a:pt x="4042" y="2366"/>
                      <a:pt x="4282" y="2267"/>
                    </a:cubicBezTo>
                    <a:cubicBezTo>
                      <a:pt x="4549" y="2155"/>
                      <a:pt x="4549" y="2140"/>
                      <a:pt x="4606" y="2126"/>
                    </a:cubicBezTo>
                    <a:cubicBezTo>
                      <a:pt x="4634" y="2126"/>
                      <a:pt x="4690" y="2098"/>
                      <a:pt x="4746" y="2084"/>
                    </a:cubicBezTo>
                    <a:cubicBezTo>
                      <a:pt x="4817" y="2042"/>
                      <a:pt x="5056" y="1971"/>
                      <a:pt x="5352" y="1887"/>
                    </a:cubicBezTo>
                    <a:cubicBezTo>
                      <a:pt x="5493" y="1859"/>
                      <a:pt x="5873" y="1774"/>
                      <a:pt x="6098" y="1732"/>
                    </a:cubicBezTo>
                    <a:cubicBezTo>
                      <a:pt x="6211" y="1718"/>
                      <a:pt x="6352" y="1690"/>
                      <a:pt x="6394" y="1690"/>
                    </a:cubicBezTo>
                    <a:cubicBezTo>
                      <a:pt x="6450" y="1676"/>
                      <a:pt x="6507" y="1662"/>
                      <a:pt x="6535" y="1662"/>
                    </a:cubicBezTo>
                    <a:cubicBezTo>
                      <a:pt x="6563" y="1662"/>
                      <a:pt x="6577" y="1648"/>
                      <a:pt x="6577" y="1633"/>
                    </a:cubicBezTo>
                    <a:cubicBezTo>
                      <a:pt x="6577" y="1605"/>
                      <a:pt x="6549" y="1591"/>
                      <a:pt x="6464" y="1563"/>
                    </a:cubicBezTo>
                    <a:cubicBezTo>
                      <a:pt x="6056" y="1422"/>
                      <a:pt x="5634" y="1141"/>
                      <a:pt x="5113" y="662"/>
                    </a:cubicBezTo>
                    <a:cubicBezTo>
                      <a:pt x="4887" y="451"/>
                      <a:pt x="4859" y="422"/>
                      <a:pt x="4803" y="380"/>
                    </a:cubicBezTo>
                    <a:cubicBezTo>
                      <a:pt x="4760" y="352"/>
                      <a:pt x="4732" y="324"/>
                      <a:pt x="4718" y="324"/>
                    </a:cubicBezTo>
                    <a:cubicBezTo>
                      <a:pt x="4718" y="310"/>
                      <a:pt x="4676" y="282"/>
                      <a:pt x="4634" y="253"/>
                    </a:cubicBezTo>
                    <a:cubicBezTo>
                      <a:pt x="4591" y="225"/>
                      <a:pt x="4549" y="197"/>
                      <a:pt x="4549" y="183"/>
                    </a:cubicBezTo>
                    <a:cubicBezTo>
                      <a:pt x="4521" y="169"/>
                      <a:pt x="4310" y="85"/>
                      <a:pt x="4183" y="42"/>
                    </a:cubicBezTo>
                    <a:cubicBezTo>
                      <a:pt x="4042" y="0"/>
                      <a:pt x="4000" y="0"/>
                      <a:pt x="3733" y="0"/>
                    </a:cubicBezTo>
                    <a:cubicBezTo>
                      <a:pt x="3451" y="0"/>
                      <a:pt x="3423" y="0"/>
                      <a:pt x="3226" y="56"/>
                    </a:cubicBezTo>
                    <a:cubicBezTo>
                      <a:pt x="3099" y="85"/>
                      <a:pt x="3000" y="113"/>
                      <a:pt x="2986" y="113"/>
                    </a:cubicBezTo>
                    <a:cubicBezTo>
                      <a:pt x="2775" y="169"/>
                      <a:pt x="2127" y="451"/>
                      <a:pt x="1831" y="634"/>
                    </a:cubicBezTo>
                    <a:cubicBezTo>
                      <a:pt x="1761" y="676"/>
                      <a:pt x="1691" y="718"/>
                      <a:pt x="1677" y="732"/>
                    </a:cubicBezTo>
                    <a:cubicBezTo>
                      <a:pt x="1592" y="789"/>
                      <a:pt x="1494" y="845"/>
                      <a:pt x="1479" y="859"/>
                    </a:cubicBezTo>
                    <a:cubicBezTo>
                      <a:pt x="1465" y="873"/>
                      <a:pt x="1395" y="929"/>
                      <a:pt x="1325" y="1000"/>
                    </a:cubicBezTo>
                    <a:cubicBezTo>
                      <a:pt x="1127" y="1155"/>
                      <a:pt x="958" y="1296"/>
                      <a:pt x="832" y="1422"/>
                    </a:cubicBezTo>
                    <a:cubicBezTo>
                      <a:pt x="761" y="1479"/>
                      <a:pt x="677" y="1549"/>
                      <a:pt x="649" y="1591"/>
                    </a:cubicBezTo>
                    <a:cubicBezTo>
                      <a:pt x="578" y="1648"/>
                      <a:pt x="297" y="1845"/>
                      <a:pt x="283" y="1845"/>
                    </a:cubicBezTo>
                    <a:cubicBezTo>
                      <a:pt x="268" y="1845"/>
                      <a:pt x="226" y="1873"/>
                      <a:pt x="184" y="1901"/>
                    </a:cubicBezTo>
                    <a:cubicBezTo>
                      <a:pt x="142" y="1915"/>
                      <a:pt x="85" y="1943"/>
                      <a:pt x="57" y="1957"/>
                    </a:cubicBezTo>
                    <a:cubicBezTo>
                      <a:pt x="57" y="1957"/>
                      <a:pt x="29" y="1971"/>
                      <a:pt x="1" y="1986"/>
                    </a:cubicBezTo>
                    <a:lnTo>
                      <a:pt x="1" y="2056"/>
                    </a:lnTo>
                    <a:cubicBezTo>
                      <a:pt x="268" y="1957"/>
                      <a:pt x="480" y="1817"/>
                      <a:pt x="789" y="1549"/>
                    </a:cubicBezTo>
                    <a:cubicBezTo>
                      <a:pt x="1085" y="1296"/>
                      <a:pt x="1226" y="1169"/>
                      <a:pt x="1282" y="1127"/>
                    </a:cubicBezTo>
                    <a:cubicBezTo>
                      <a:pt x="1761" y="760"/>
                      <a:pt x="2099" y="563"/>
                      <a:pt x="2409" y="437"/>
                    </a:cubicBezTo>
                    <a:cubicBezTo>
                      <a:pt x="2465" y="408"/>
                      <a:pt x="2521" y="394"/>
                      <a:pt x="2536" y="380"/>
                    </a:cubicBezTo>
                    <a:cubicBezTo>
                      <a:pt x="2592" y="338"/>
                      <a:pt x="3043" y="197"/>
                      <a:pt x="3197" y="155"/>
                    </a:cubicBezTo>
                    <a:cubicBezTo>
                      <a:pt x="3282" y="141"/>
                      <a:pt x="3395" y="127"/>
                      <a:pt x="3451" y="113"/>
                    </a:cubicBezTo>
                    <a:cubicBezTo>
                      <a:pt x="3493" y="113"/>
                      <a:pt x="3549" y="99"/>
                      <a:pt x="3549" y="99"/>
                    </a:cubicBezTo>
                    <a:cubicBezTo>
                      <a:pt x="3564" y="85"/>
                      <a:pt x="3944" y="113"/>
                      <a:pt x="4070" y="127"/>
                    </a:cubicBezTo>
                    <a:cubicBezTo>
                      <a:pt x="4197" y="141"/>
                      <a:pt x="4352" y="197"/>
                      <a:pt x="4408" y="239"/>
                    </a:cubicBezTo>
                    <a:cubicBezTo>
                      <a:pt x="4437" y="253"/>
                      <a:pt x="4465" y="268"/>
                      <a:pt x="4479" y="282"/>
                    </a:cubicBezTo>
                    <a:cubicBezTo>
                      <a:pt x="4535" y="296"/>
                      <a:pt x="4690" y="394"/>
                      <a:pt x="4760" y="465"/>
                    </a:cubicBezTo>
                    <a:cubicBezTo>
                      <a:pt x="4803" y="493"/>
                      <a:pt x="4873" y="563"/>
                      <a:pt x="4929" y="606"/>
                    </a:cubicBezTo>
                    <a:cubicBezTo>
                      <a:pt x="4986" y="648"/>
                      <a:pt x="5098" y="746"/>
                      <a:pt x="5183" y="817"/>
                    </a:cubicBezTo>
                    <a:cubicBezTo>
                      <a:pt x="5605" y="1197"/>
                      <a:pt x="5943" y="1408"/>
                      <a:pt x="6295" y="1563"/>
                    </a:cubicBezTo>
                    <a:cubicBezTo>
                      <a:pt x="6366" y="1591"/>
                      <a:pt x="6422" y="1619"/>
                      <a:pt x="6436" y="1619"/>
                    </a:cubicBezTo>
                    <a:cubicBezTo>
                      <a:pt x="6450" y="1633"/>
                      <a:pt x="6267" y="1662"/>
                      <a:pt x="6070" y="1690"/>
                    </a:cubicBezTo>
                    <a:cubicBezTo>
                      <a:pt x="6042" y="1690"/>
                      <a:pt x="5957" y="1718"/>
                      <a:pt x="5873" y="1732"/>
                    </a:cubicBezTo>
                    <a:cubicBezTo>
                      <a:pt x="5774" y="1746"/>
                      <a:pt x="5690" y="1760"/>
                      <a:pt x="5676" y="1760"/>
                    </a:cubicBezTo>
                    <a:cubicBezTo>
                      <a:pt x="5450" y="1788"/>
                      <a:pt x="4732" y="1986"/>
                      <a:pt x="4549" y="2070"/>
                    </a:cubicBezTo>
                    <a:cubicBezTo>
                      <a:pt x="4507" y="2084"/>
                      <a:pt x="4451" y="2112"/>
                      <a:pt x="4423" y="2112"/>
                    </a:cubicBezTo>
                    <a:cubicBezTo>
                      <a:pt x="4394" y="2126"/>
                      <a:pt x="4338" y="2155"/>
                      <a:pt x="4282" y="2183"/>
                    </a:cubicBezTo>
                    <a:cubicBezTo>
                      <a:pt x="4127" y="2239"/>
                      <a:pt x="3761" y="2436"/>
                      <a:pt x="3507" y="2591"/>
                    </a:cubicBezTo>
                    <a:cubicBezTo>
                      <a:pt x="3324" y="2690"/>
                      <a:pt x="3014" y="2845"/>
                      <a:pt x="2916" y="2887"/>
                    </a:cubicBezTo>
                    <a:cubicBezTo>
                      <a:pt x="2874" y="2901"/>
                      <a:pt x="2831" y="2915"/>
                      <a:pt x="2817" y="2929"/>
                    </a:cubicBezTo>
                    <a:cubicBezTo>
                      <a:pt x="2705" y="2971"/>
                      <a:pt x="2423" y="3028"/>
                      <a:pt x="2310" y="3014"/>
                    </a:cubicBezTo>
                    <a:cubicBezTo>
                      <a:pt x="2198" y="3014"/>
                      <a:pt x="1944" y="2971"/>
                      <a:pt x="1888" y="2943"/>
                    </a:cubicBezTo>
                    <a:cubicBezTo>
                      <a:pt x="1860" y="2929"/>
                      <a:pt x="1775" y="2901"/>
                      <a:pt x="1691" y="2873"/>
                    </a:cubicBezTo>
                    <a:cubicBezTo>
                      <a:pt x="1564" y="2830"/>
                      <a:pt x="1409" y="2760"/>
                      <a:pt x="1057" y="2577"/>
                    </a:cubicBezTo>
                    <a:cubicBezTo>
                      <a:pt x="860" y="2478"/>
                      <a:pt x="606" y="2366"/>
                      <a:pt x="437" y="2309"/>
                    </a:cubicBezTo>
                    <a:lnTo>
                      <a:pt x="311" y="2267"/>
                    </a:lnTo>
                    <a:lnTo>
                      <a:pt x="381" y="2253"/>
                    </a:lnTo>
                    <a:cubicBezTo>
                      <a:pt x="437" y="2253"/>
                      <a:pt x="522" y="2253"/>
                      <a:pt x="592" y="2239"/>
                    </a:cubicBezTo>
                    <a:cubicBezTo>
                      <a:pt x="1071" y="2169"/>
                      <a:pt x="1184" y="2155"/>
                      <a:pt x="1353" y="2155"/>
                    </a:cubicBezTo>
                    <a:cubicBezTo>
                      <a:pt x="1817" y="2126"/>
                      <a:pt x="2057" y="2070"/>
                      <a:pt x="2296" y="1943"/>
                    </a:cubicBezTo>
                    <a:cubicBezTo>
                      <a:pt x="2676" y="1732"/>
                      <a:pt x="2902" y="1648"/>
                      <a:pt x="3169" y="1591"/>
                    </a:cubicBezTo>
                    <a:cubicBezTo>
                      <a:pt x="3451" y="1521"/>
                      <a:pt x="3648" y="1507"/>
                      <a:pt x="4085" y="1479"/>
                    </a:cubicBezTo>
                    <a:cubicBezTo>
                      <a:pt x="4563" y="1450"/>
                      <a:pt x="4634" y="1436"/>
                      <a:pt x="4254" y="1450"/>
                    </a:cubicBezTo>
                    <a:cubicBezTo>
                      <a:pt x="4042" y="1450"/>
                      <a:pt x="3845" y="1465"/>
                      <a:pt x="3803" y="1465"/>
                    </a:cubicBezTo>
                    <a:cubicBezTo>
                      <a:pt x="3775" y="1465"/>
                      <a:pt x="3676" y="1479"/>
                      <a:pt x="3606" y="1479"/>
                    </a:cubicBezTo>
                    <a:cubicBezTo>
                      <a:pt x="3183" y="1521"/>
                      <a:pt x="2831" y="1619"/>
                      <a:pt x="2423" y="1802"/>
                    </a:cubicBezTo>
                    <a:cubicBezTo>
                      <a:pt x="2029" y="1986"/>
                      <a:pt x="1930" y="2014"/>
                      <a:pt x="1282" y="2084"/>
                    </a:cubicBezTo>
                    <a:cubicBezTo>
                      <a:pt x="1226" y="2084"/>
                      <a:pt x="1170" y="2098"/>
                      <a:pt x="1141" y="2098"/>
                    </a:cubicBezTo>
                    <a:cubicBezTo>
                      <a:pt x="1113" y="2098"/>
                      <a:pt x="1057" y="2112"/>
                      <a:pt x="1029" y="2112"/>
                    </a:cubicBezTo>
                    <a:cubicBezTo>
                      <a:pt x="987" y="2112"/>
                      <a:pt x="902" y="2126"/>
                      <a:pt x="832" y="2140"/>
                    </a:cubicBezTo>
                    <a:cubicBezTo>
                      <a:pt x="536" y="2197"/>
                      <a:pt x="240" y="2211"/>
                      <a:pt x="1" y="2169"/>
                    </a:cubicBezTo>
                    <a:lnTo>
                      <a:pt x="1" y="2267"/>
                    </a:lnTo>
                    <a:cubicBezTo>
                      <a:pt x="29" y="2281"/>
                      <a:pt x="57" y="2281"/>
                      <a:pt x="85" y="2295"/>
                    </a:cubicBezTo>
                    <a:cubicBezTo>
                      <a:pt x="170" y="2324"/>
                      <a:pt x="240" y="2352"/>
                      <a:pt x="268" y="23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26" name="Google Shape;126;p8"/>
          <p:cNvGrpSpPr/>
          <p:nvPr/>
        </p:nvGrpSpPr>
        <p:grpSpPr>
          <a:xfrm>
            <a:off x="-157194" y="-1108428"/>
            <a:ext cx="10257078" cy="6921269"/>
            <a:chOff x="-157194" y="-1108428"/>
            <a:chExt cx="10257078" cy="6921269"/>
          </a:xfrm>
        </p:grpSpPr>
        <p:sp>
          <p:nvSpPr>
            <p:cNvPr id="127" name="Google Shape;127;p8"/>
            <p:cNvSpPr/>
            <p:nvPr/>
          </p:nvSpPr>
          <p:spPr>
            <a:xfrm rot="-5400000">
              <a:off x="7736909" y="869914"/>
              <a:ext cx="2106153" cy="708024"/>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5400000" flipH="1">
              <a:off x="-278503" y="3699426"/>
              <a:ext cx="1159128" cy="650022"/>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638679" flipH="1">
              <a:off x="177785" y="-987936"/>
              <a:ext cx="1656874" cy="3781290"/>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8"/>
            <p:cNvGrpSpPr/>
            <p:nvPr/>
          </p:nvGrpSpPr>
          <p:grpSpPr>
            <a:xfrm rot="2700000" flipH="1">
              <a:off x="7476155" y="3363815"/>
              <a:ext cx="2275906" cy="1926502"/>
              <a:chOff x="-3468550" y="1382075"/>
              <a:chExt cx="499925" cy="423175"/>
            </a:xfrm>
          </p:grpSpPr>
          <p:sp>
            <p:nvSpPr>
              <p:cNvPr id="131" name="Google Shape;131;p8"/>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8"/>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7"/>
        <p:cNvGrpSpPr/>
        <p:nvPr/>
      </p:nvGrpSpPr>
      <p:grpSpPr>
        <a:xfrm>
          <a:off x="0" y="0"/>
          <a:ext cx="0" cy="0"/>
          <a:chOff x="0" y="0"/>
          <a:chExt cx="0" cy="0"/>
        </a:xfrm>
      </p:grpSpPr>
      <p:sp>
        <p:nvSpPr>
          <p:cNvPr id="198" name="Google Shape;198;p10"/>
          <p:cNvSpPr>
            <a:spLocks noGrp="1"/>
          </p:cNvSpPr>
          <p:nvPr>
            <p:ph type="pic" idx="2"/>
          </p:nvPr>
        </p:nvSpPr>
        <p:spPr>
          <a:xfrm>
            <a:off x="0" y="-14875"/>
            <a:ext cx="9144000" cy="5158500"/>
          </a:xfrm>
          <a:prstGeom prst="rect">
            <a:avLst/>
          </a:prstGeom>
          <a:noFill/>
          <a:ln>
            <a:noFill/>
          </a:ln>
        </p:spPr>
      </p:sp>
      <p:sp>
        <p:nvSpPr>
          <p:cNvPr id="199" name="Google Shape;199;p10"/>
          <p:cNvSpPr txBox="1">
            <a:spLocks noGrp="1"/>
          </p:cNvSpPr>
          <p:nvPr>
            <p:ph type="title"/>
          </p:nvPr>
        </p:nvSpPr>
        <p:spPr>
          <a:xfrm>
            <a:off x="713225" y="4019275"/>
            <a:ext cx="7717500" cy="413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400"/>
              <a:buNone/>
              <a:defRPr sz="2000"/>
            </a:lvl1pPr>
            <a:lvl2pPr lvl="1" algn="ctr" rtl="0">
              <a:spcBef>
                <a:spcPts val="0"/>
              </a:spcBef>
              <a:spcAft>
                <a:spcPts val="0"/>
              </a:spcAft>
              <a:buSzPts val="3400"/>
              <a:buNone/>
              <a:defRPr/>
            </a:lvl2pPr>
            <a:lvl3pPr lvl="2" algn="ctr" rtl="0">
              <a:spcBef>
                <a:spcPts val="0"/>
              </a:spcBef>
              <a:spcAft>
                <a:spcPts val="0"/>
              </a:spcAft>
              <a:buSzPts val="3400"/>
              <a:buNone/>
              <a:defRPr/>
            </a:lvl3pPr>
            <a:lvl4pPr lvl="3" algn="ctr" rtl="0">
              <a:spcBef>
                <a:spcPts val="0"/>
              </a:spcBef>
              <a:spcAft>
                <a:spcPts val="0"/>
              </a:spcAft>
              <a:buSzPts val="3400"/>
              <a:buNone/>
              <a:defRPr/>
            </a:lvl4pPr>
            <a:lvl5pPr lvl="4" algn="ctr" rtl="0">
              <a:spcBef>
                <a:spcPts val="0"/>
              </a:spcBef>
              <a:spcAft>
                <a:spcPts val="0"/>
              </a:spcAft>
              <a:buSzPts val="3400"/>
              <a:buNone/>
              <a:defRPr/>
            </a:lvl5pPr>
            <a:lvl6pPr lvl="5" algn="ctr" rtl="0">
              <a:spcBef>
                <a:spcPts val="0"/>
              </a:spcBef>
              <a:spcAft>
                <a:spcPts val="0"/>
              </a:spcAft>
              <a:buSzPts val="3400"/>
              <a:buNone/>
              <a:defRPr/>
            </a:lvl6pPr>
            <a:lvl7pPr lvl="6" algn="ctr" rtl="0">
              <a:spcBef>
                <a:spcPts val="0"/>
              </a:spcBef>
              <a:spcAft>
                <a:spcPts val="0"/>
              </a:spcAft>
              <a:buSzPts val="3400"/>
              <a:buNone/>
              <a:defRPr/>
            </a:lvl7pPr>
            <a:lvl8pPr lvl="7" algn="ctr" rtl="0">
              <a:spcBef>
                <a:spcPts val="0"/>
              </a:spcBef>
              <a:spcAft>
                <a:spcPts val="0"/>
              </a:spcAft>
              <a:buSzPts val="3400"/>
              <a:buNone/>
              <a:defRPr/>
            </a:lvl8pPr>
            <a:lvl9pPr lvl="8" algn="ctr" rtl="0">
              <a:spcBef>
                <a:spcPts val="0"/>
              </a:spcBef>
              <a:spcAft>
                <a:spcPts val="0"/>
              </a:spcAft>
              <a:buSzPts val="3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5"/>
        <p:cNvGrpSpPr/>
        <p:nvPr/>
      </p:nvGrpSpPr>
      <p:grpSpPr>
        <a:xfrm>
          <a:off x="0" y="0"/>
          <a:ext cx="0" cy="0"/>
          <a:chOff x="0" y="0"/>
          <a:chExt cx="0" cy="0"/>
        </a:xfrm>
      </p:grpSpPr>
      <p:sp>
        <p:nvSpPr>
          <p:cNvPr id="266" name="Google Shape;266;p13"/>
          <p:cNvSpPr txBox="1">
            <a:spLocks noGrp="1"/>
          </p:cNvSpPr>
          <p:nvPr>
            <p:ph type="title"/>
          </p:nvPr>
        </p:nvSpPr>
        <p:spPr>
          <a:xfrm>
            <a:off x="720000" y="445025"/>
            <a:ext cx="7704000" cy="646500"/>
          </a:xfrm>
          <a:prstGeom prst="rect">
            <a:avLst/>
          </a:prstGeom>
        </p:spPr>
        <p:txBody>
          <a:bodyPr spcFirstLastPara="1" wrap="square" lIns="91425" tIns="91425" rIns="91425" bIns="91425" anchor="t"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267" name="Google Shape;267;p13"/>
          <p:cNvSpPr txBox="1">
            <a:spLocks noGrp="1"/>
          </p:cNvSpPr>
          <p:nvPr>
            <p:ph type="title" idx="2" hasCustomPrompt="1"/>
          </p:nvPr>
        </p:nvSpPr>
        <p:spPr>
          <a:xfrm>
            <a:off x="78177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3"/>
          <p:cNvSpPr txBox="1">
            <a:spLocks noGrp="1"/>
          </p:cNvSpPr>
          <p:nvPr>
            <p:ph type="title" idx="3" hasCustomPrompt="1"/>
          </p:nvPr>
        </p:nvSpPr>
        <p:spPr>
          <a:xfrm>
            <a:off x="78177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9" name="Google Shape;269;p13"/>
          <p:cNvSpPr txBox="1">
            <a:spLocks noGrp="1"/>
          </p:cNvSpPr>
          <p:nvPr>
            <p:ph type="title" idx="4" hasCustomPrompt="1"/>
          </p:nvPr>
        </p:nvSpPr>
        <p:spPr>
          <a:xfrm>
            <a:off x="3435090"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0" name="Google Shape;270;p13"/>
          <p:cNvSpPr txBox="1">
            <a:spLocks noGrp="1"/>
          </p:cNvSpPr>
          <p:nvPr>
            <p:ph type="title" idx="5" hasCustomPrompt="1"/>
          </p:nvPr>
        </p:nvSpPr>
        <p:spPr>
          <a:xfrm>
            <a:off x="3435090"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3"/>
          <p:cNvSpPr txBox="1">
            <a:spLocks noGrp="1"/>
          </p:cNvSpPr>
          <p:nvPr>
            <p:ph type="title" idx="6" hasCustomPrompt="1"/>
          </p:nvPr>
        </p:nvSpPr>
        <p:spPr>
          <a:xfrm>
            <a:off x="6088405" y="1618050"/>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2" name="Google Shape;272;p13"/>
          <p:cNvSpPr txBox="1">
            <a:spLocks noGrp="1"/>
          </p:cNvSpPr>
          <p:nvPr>
            <p:ph type="title" idx="7" hasCustomPrompt="1"/>
          </p:nvPr>
        </p:nvSpPr>
        <p:spPr>
          <a:xfrm>
            <a:off x="6088405" y="3076213"/>
            <a:ext cx="764100" cy="4476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subTitle" idx="1"/>
          </p:nvPr>
        </p:nvSpPr>
        <p:spPr>
          <a:xfrm>
            <a:off x="72000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4" name="Google Shape;274;p13"/>
          <p:cNvSpPr txBox="1">
            <a:spLocks noGrp="1"/>
          </p:cNvSpPr>
          <p:nvPr>
            <p:ph type="subTitle" idx="8"/>
          </p:nvPr>
        </p:nvSpPr>
        <p:spPr>
          <a:xfrm>
            <a:off x="3373315"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5" name="Google Shape;275;p13"/>
          <p:cNvSpPr txBox="1">
            <a:spLocks noGrp="1"/>
          </p:cNvSpPr>
          <p:nvPr>
            <p:ph type="subTitle" idx="9"/>
          </p:nvPr>
        </p:nvSpPr>
        <p:spPr>
          <a:xfrm>
            <a:off x="6026630" y="2169143"/>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6" name="Google Shape;276;p13"/>
          <p:cNvSpPr txBox="1">
            <a:spLocks noGrp="1"/>
          </p:cNvSpPr>
          <p:nvPr>
            <p:ph type="subTitle" idx="13"/>
          </p:nvPr>
        </p:nvSpPr>
        <p:spPr>
          <a:xfrm>
            <a:off x="720000"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7" name="Google Shape;277;p13"/>
          <p:cNvSpPr txBox="1">
            <a:spLocks noGrp="1"/>
          </p:cNvSpPr>
          <p:nvPr>
            <p:ph type="subTitle" idx="14"/>
          </p:nvPr>
        </p:nvSpPr>
        <p:spPr>
          <a:xfrm>
            <a:off x="3373313"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78" name="Google Shape;278;p13"/>
          <p:cNvSpPr txBox="1">
            <a:spLocks noGrp="1"/>
          </p:cNvSpPr>
          <p:nvPr>
            <p:ph type="subTitle" idx="15"/>
          </p:nvPr>
        </p:nvSpPr>
        <p:spPr>
          <a:xfrm>
            <a:off x="6026627" y="3627374"/>
            <a:ext cx="2397300" cy="49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9" name="Google Shape;279;p13"/>
          <p:cNvGrpSpPr/>
          <p:nvPr/>
        </p:nvGrpSpPr>
        <p:grpSpPr>
          <a:xfrm>
            <a:off x="-609308" y="-1"/>
            <a:ext cx="10560132" cy="5975244"/>
            <a:chOff x="-609308" y="-1"/>
            <a:chExt cx="10560132" cy="5975244"/>
          </a:xfrm>
        </p:grpSpPr>
        <p:sp>
          <p:nvSpPr>
            <p:cNvPr id="280" name="Google Shape;280;p13"/>
            <p:cNvSpPr/>
            <p:nvPr/>
          </p:nvSpPr>
          <p:spPr>
            <a:xfrm flipH="1">
              <a:off x="-609308" y="-1"/>
              <a:ext cx="1274462" cy="2016120"/>
            </a:xfrm>
            <a:custGeom>
              <a:avLst/>
              <a:gdLst/>
              <a:ahLst/>
              <a:cxnLst/>
              <a:rect l="l" t="t" r="r" b="b"/>
              <a:pathLst>
                <a:path w="11083" h="17533" extrusionOk="0">
                  <a:moveTo>
                    <a:pt x="1929" y="141"/>
                  </a:moveTo>
                  <a:cubicBezTo>
                    <a:pt x="1957" y="184"/>
                    <a:pt x="1971" y="226"/>
                    <a:pt x="1986" y="254"/>
                  </a:cubicBezTo>
                  <a:cubicBezTo>
                    <a:pt x="1986" y="268"/>
                    <a:pt x="2014" y="339"/>
                    <a:pt x="2056" y="409"/>
                  </a:cubicBezTo>
                  <a:cubicBezTo>
                    <a:pt x="2098" y="465"/>
                    <a:pt x="2126" y="522"/>
                    <a:pt x="2126" y="536"/>
                  </a:cubicBezTo>
                  <a:cubicBezTo>
                    <a:pt x="2126" y="536"/>
                    <a:pt x="2140" y="592"/>
                    <a:pt x="2169" y="662"/>
                  </a:cubicBezTo>
                  <a:cubicBezTo>
                    <a:pt x="2295" y="944"/>
                    <a:pt x="2507" y="1451"/>
                    <a:pt x="2521" y="1550"/>
                  </a:cubicBezTo>
                  <a:cubicBezTo>
                    <a:pt x="2535" y="1578"/>
                    <a:pt x="2535" y="1592"/>
                    <a:pt x="2549" y="1606"/>
                  </a:cubicBezTo>
                  <a:cubicBezTo>
                    <a:pt x="2563" y="1606"/>
                    <a:pt x="2563" y="1620"/>
                    <a:pt x="2563" y="1634"/>
                  </a:cubicBezTo>
                  <a:cubicBezTo>
                    <a:pt x="2563" y="1648"/>
                    <a:pt x="2591" y="1733"/>
                    <a:pt x="2633" y="1817"/>
                  </a:cubicBezTo>
                  <a:cubicBezTo>
                    <a:pt x="2760" y="2155"/>
                    <a:pt x="2802" y="2366"/>
                    <a:pt x="2802" y="2831"/>
                  </a:cubicBezTo>
                  <a:cubicBezTo>
                    <a:pt x="2802" y="3197"/>
                    <a:pt x="2802" y="3197"/>
                    <a:pt x="2760" y="3239"/>
                  </a:cubicBezTo>
                  <a:cubicBezTo>
                    <a:pt x="2746" y="3253"/>
                    <a:pt x="2732" y="3282"/>
                    <a:pt x="2732" y="3282"/>
                  </a:cubicBezTo>
                  <a:cubicBezTo>
                    <a:pt x="2732" y="3296"/>
                    <a:pt x="2690" y="3352"/>
                    <a:pt x="2661" y="3408"/>
                  </a:cubicBezTo>
                  <a:cubicBezTo>
                    <a:pt x="2605" y="3507"/>
                    <a:pt x="2507" y="3605"/>
                    <a:pt x="2338" y="3718"/>
                  </a:cubicBezTo>
                  <a:cubicBezTo>
                    <a:pt x="2295" y="3732"/>
                    <a:pt x="2253" y="3760"/>
                    <a:pt x="2253" y="3774"/>
                  </a:cubicBezTo>
                  <a:cubicBezTo>
                    <a:pt x="2253" y="3774"/>
                    <a:pt x="2155" y="3845"/>
                    <a:pt x="2042" y="3915"/>
                  </a:cubicBezTo>
                  <a:cubicBezTo>
                    <a:pt x="1845" y="4028"/>
                    <a:pt x="1662" y="4112"/>
                    <a:pt x="1324" y="4253"/>
                  </a:cubicBezTo>
                  <a:cubicBezTo>
                    <a:pt x="1253" y="4281"/>
                    <a:pt x="1197" y="4310"/>
                    <a:pt x="1183" y="4310"/>
                  </a:cubicBezTo>
                  <a:cubicBezTo>
                    <a:pt x="1169" y="4324"/>
                    <a:pt x="1113" y="4352"/>
                    <a:pt x="1042" y="4394"/>
                  </a:cubicBezTo>
                  <a:cubicBezTo>
                    <a:pt x="986" y="4422"/>
                    <a:pt x="944" y="4450"/>
                    <a:pt x="944" y="4450"/>
                  </a:cubicBezTo>
                  <a:cubicBezTo>
                    <a:pt x="944" y="4464"/>
                    <a:pt x="929" y="4464"/>
                    <a:pt x="915" y="4464"/>
                  </a:cubicBezTo>
                  <a:cubicBezTo>
                    <a:pt x="873" y="4464"/>
                    <a:pt x="549" y="4746"/>
                    <a:pt x="437" y="4873"/>
                  </a:cubicBezTo>
                  <a:cubicBezTo>
                    <a:pt x="380" y="4943"/>
                    <a:pt x="338" y="5000"/>
                    <a:pt x="338" y="5014"/>
                  </a:cubicBezTo>
                  <a:cubicBezTo>
                    <a:pt x="338" y="5014"/>
                    <a:pt x="324" y="5042"/>
                    <a:pt x="296" y="5070"/>
                  </a:cubicBezTo>
                  <a:cubicBezTo>
                    <a:pt x="239" y="5126"/>
                    <a:pt x="155" y="5323"/>
                    <a:pt x="127" y="5464"/>
                  </a:cubicBezTo>
                  <a:cubicBezTo>
                    <a:pt x="113" y="5492"/>
                    <a:pt x="113" y="5549"/>
                    <a:pt x="99" y="5591"/>
                  </a:cubicBezTo>
                  <a:cubicBezTo>
                    <a:pt x="99" y="5647"/>
                    <a:pt x="85" y="5746"/>
                    <a:pt x="70" y="5844"/>
                  </a:cubicBezTo>
                  <a:cubicBezTo>
                    <a:pt x="70" y="5929"/>
                    <a:pt x="56" y="6042"/>
                    <a:pt x="56" y="6098"/>
                  </a:cubicBezTo>
                  <a:cubicBezTo>
                    <a:pt x="42" y="6140"/>
                    <a:pt x="28" y="6225"/>
                    <a:pt x="28" y="6267"/>
                  </a:cubicBezTo>
                  <a:cubicBezTo>
                    <a:pt x="0" y="6408"/>
                    <a:pt x="14" y="6788"/>
                    <a:pt x="42" y="6943"/>
                  </a:cubicBezTo>
                  <a:cubicBezTo>
                    <a:pt x="113" y="7393"/>
                    <a:pt x="310" y="7929"/>
                    <a:pt x="493" y="8140"/>
                  </a:cubicBezTo>
                  <a:cubicBezTo>
                    <a:pt x="606" y="8281"/>
                    <a:pt x="845" y="8520"/>
                    <a:pt x="873" y="8520"/>
                  </a:cubicBezTo>
                  <a:cubicBezTo>
                    <a:pt x="873" y="8520"/>
                    <a:pt x="901" y="8534"/>
                    <a:pt x="915" y="8548"/>
                  </a:cubicBezTo>
                  <a:cubicBezTo>
                    <a:pt x="929" y="8562"/>
                    <a:pt x="958" y="8576"/>
                    <a:pt x="958" y="8576"/>
                  </a:cubicBezTo>
                  <a:cubicBezTo>
                    <a:pt x="972" y="8576"/>
                    <a:pt x="986" y="8590"/>
                    <a:pt x="986" y="8590"/>
                  </a:cubicBezTo>
                  <a:cubicBezTo>
                    <a:pt x="1000" y="8647"/>
                    <a:pt x="1352" y="8802"/>
                    <a:pt x="1493" y="8830"/>
                  </a:cubicBezTo>
                  <a:cubicBezTo>
                    <a:pt x="1648" y="8858"/>
                    <a:pt x="1986" y="8844"/>
                    <a:pt x="2112" y="8802"/>
                  </a:cubicBezTo>
                  <a:cubicBezTo>
                    <a:pt x="2239" y="8773"/>
                    <a:pt x="2521" y="8745"/>
                    <a:pt x="2760" y="8745"/>
                  </a:cubicBezTo>
                  <a:cubicBezTo>
                    <a:pt x="2971" y="8745"/>
                    <a:pt x="3028" y="8731"/>
                    <a:pt x="3028" y="8717"/>
                  </a:cubicBezTo>
                  <a:cubicBezTo>
                    <a:pt x="3028" y="8703"/>
                    <a:pt x="2985" y="8633"/>
                    <a:pt x="2901" y="8534"/>
                  </a:cubicBezTo>
                  <a:cubicBezTo>
                    <a:pt x="2690" y="8281"/>
                    <a:pt x="2464" y="7999"/>
                    <a:pt x="2464" y="7971"/>
                  </a:cubicBezTo>
                  <a:cubicBezTo>
                    <a:pt x="2464" y="7971"/>
                    <a:pt x="2436" y="7929"/>
                    <a:pt x="2408" y="7872"/>
                  </a:cubicBezTo>
                  <a:cubicBezTo>
                    <a:pt x="2380" y="7830"/>
                    <a:pt x="2352" y="7788"/>
                    <a:pt x="2352" y="7788"/>
                  </a:cubicBezTo>
                  <a:cubicBezTo>
                    <a:pt x="2352" y="7788"/>
                    <a:pt x="2324" y="7745"/>
                    <a:pt x="2295" y="7689"/>
                  </a:cubicBezTo>
                  <a:cubicBezTo>
                    <a:pt x="2253" y="7605"/>
                    <a:pt x="2183" y="7436"/>
                    <a:pt x="2112" y="7253"/>
                  </a:cubicBezTo>
                  <a:cubicBezTo>
                    <a:pt x="2084" y="7168"/>
                    <a:pt x="2070" y="6872"/>
                    <a:pt x="2098" y="6492"/>
                  </a:cubicBezTo>
                  <a:cubicBezTo>
                    <a:pt x="2112" y="6351"/>
                    <a:pt x="2112" y="6056"/>
                    <a:pt x="2112" y="5859"/>
                  </a:cubicBezTo>
                  <a:cubicBezTo>
                    <a:pt x="2098" y="5154"/>
                    <a:pt x="2098" y="4915"/>
                    <a:pt x="2126" y="4845"/>
                  </a:cubicBezTo>
                  <a:cubicBezTo>
                    <a:pt x="2140" y="4816"/>
                    <a:pt x="2155" y="4760"/>
                    <a:pt x="2169" y="4732"/>
                  </a:cubicBezTo>
                  <a:cubicBezTo>
                    <a:pt x="2183" y="4690"/>
                    <a:pt x="2267" y="4549"/>
                    <a:pt x="2352" y="4408"/>
                  </a:cubicBezTo>
                  <a:cubicBezTo>
                    <a:pt x="2563" y="4070"/>
                    <a:pt x="2732" y="3774"/>
                    <a:pt x="2732" y="3746"/>
                  </a:cubicBezTo>
                  <a:cubicBezTo>
                    <a:pt x="2732" y="3732"/>
                    <a:pt x="2732" y="3718"/>
                    <a:pt x="2746" y="3704"/>
                  </a:cubicBezTo>
                  <a:cubicBezTo>
                    <a:pt x="2760" y="3676"/>
                    <a:pt x="2816" y="3507"/>
                    <a:pt x="2845" y="3408"/>
                  </a:cubicBezTo>
                  <a:cubicBezTo>
                    <a:pt x="2901" y="3169"/>
                    <a:pt x="2901" y="2592"/>
                    <a:pt x="2845" y="2409"/>
                  </a:cubicBezTo>
                  <a:cubicBezTo>
                    <a:pt x="2830" y="2352"/>
                    <a:pt x="2873" y="2394"/>
                    <a:pt x="2901" y="2465"/>
                  </a:cubicBezTo>
                  <a:cubicBezTo>
                    <a:pt x="2957" y="2606"/>
                    <a:pt x="3154" y="3014"/>
                    <a:pt x="3211" y="3084"/>
                  </a:cubicBezTo>
                  <a:cubicBezTo>
                    <a:pt x="3239" y="3141"/>
                    <a:pt x="3267" y="3183"/>
                    <a:pt x="3267" y="3183"/>
                  </a:cubicBezTo>
                  <a:cubicBezTo>
                    <a:pt x="3267" y="3183"/>
                    <a:pt x="3295" y="3239"/>
                    <a:pt x="3337" y="3296"/>
                  </a:cubicBezTo>
                  <a:cubicBezTo>
                    <a:pt x="3506" y="3535"/>
                    <a:pt x="3535" y="3577"/>
                    <a:pt x="3577" y="3676"/>
                  </a:cubicBezTo>
                  <a:cubicBezTo>
                    <a:pt x="3591" y="3732"/>
                    <a:pt x="3647" y="3831"/>
                    <a:pt x="3675" y="3915"/>
                  </a:cubicBezTo>
                  <a:cubicBezTo>
                    <a:pt x="3704" y="4000"/>
                    <a:pt x="3774" y="4169"/>
                    <a:pt x="3830" y="4295"/>
                  </a:cubicBezTo>
                  <a:cubicBezTo>
                    <a:pt x="4027" y="4718"/>
                    <a:pt x="4027" y="4718"/>
                    <a:pt x="4098" y="4985"/>
                  </a:cubicBezTo>
                  <a:cubicBezTo>
                    <a:pt x="4126" y="5070"/>
                    <a:pt x="4154" y="5154"/>
                    <a:pt x="4168" y="5169"/>
                  </a:cubicBezTo>
                  <a:cubicBezTo>
                    <a:pt x="4196" y="5253"/>
                    <a:pt x="4365" y="5999"/>
                    <a:pt x="4394" y="6197"/>
                  </a:cubicBezTo>
                  <a:cubicBezTo>
                    <a:pt x="4450" y="6647"/>
                    <a:pt x="4436" y="7619"/>
                    <a:pt x="4365" y="7971"/>
                  </a:cubicBezTo>
                  <a:cubicBezTo>
                    <a:pt x="4365" y="7999"/>
                    <a:pt x="4351" y="8069"/>
                    <a:pt x="4337" y="8140"/>
                  </a:cubicBezTo>
                  <a:cubicBezTo>
                    <a:pt x="4323" y="8252"/>
                    <a:pt x="4295" y="8421"/>
                    <a:pt x="4281" y="8492"/>
                  </a:cubicBezTo>
                  <a:cubicBezTo>
                    <a:pt x="4281" y="8520"/>
                    <a:pt x="4267" y="8619"/>
                    <a:pt x="4253" y="8703"/>
                  </a:cubicBezTo>
                  <a:cubicBezTo>
                    <a:pt x="4239" y="8802"/>
                    <a:pt x="4210" y="8914"/>
                    <a:pt x="4196" y="8971"/>
                  </a:cubicBezTo>
                  <a:cubicBezTo>
                    <a:pt x="4182" y="9013"/>
                    <a:pt x="4168" y="9083"/>
                    <a:pt x="4154" y="9140"/>
                  </a:cubicBezTo>
                  <a:cubicBezTo>
                    <a:pt x="4112" y="9266"/>
                    <a:pt x="4041" y="9520"/>
                    <a:pt x="3957" y="9731"/>
                  </a:cubicBezTo>
                  <a:cubicBezTo>
                    <a:pt x="3858" y="10055"/>
                    <a:pt x="3746" y="10477"/>
                    <a:pt x="3661" y="10928"/>
                  </a:cubicBezTo>
                  <a:cubicBezTo>
                    <a:pt x="3619" y="11097"/>
                    <a:pt x="3535" y="11449"/>
                    <a:pt x="3506" y="11562"/>
                  </a:cubicBezTo>
                  <a:cubicBezTo>
                    <a:pt x="3464" y="11717"/>
                    <a:pt x="3436" y="11829"/>
                    <a:pt x="3422" y="11886"/>
                  </a:cubicBezTo>
                  <a:cubicBezTo>
                    <a:pt x="3422" y="11900"/>
                    <a:pt x="3408" y="11956"/>
                    <a:pt x="3394" y="11998"/>
                  </a:cubicBezTo>
                  <a:cubicBezTo>
                    <a:pt x="3380" y="12040"/>
                    <a:pt x="3366" y="12111"/>
                    <a:pt x="3351" y="12167"/>
                  </a:cubicBezTo>
                  <a:cubicBezTo>
                    <a:pt x="3337" y="12223"/>
                    <a:pt x="3323" y="12308"/>
                    <a:pt x="3309" y="12378"/>
                  </a:cubicBezTo>
                  <a:cubicBezTo>
                    <a:pt x="3267" y="12561"/>
                    <a:pt x="3183" y="13054"/>
                    <a:pt x="3168" y="13266"/>
                  </a:cubicBezTo>
                  <a:cubicBezTo>
                    <a:pt x="3154" y="13449"/>
                    <a:pt x="3154" y="13885"/>
                    <a:pt x="3168" y="14096"/>
                  </a:cubicBezTo>
                  <a:cubicBezTo>
                    <a:pt x="3183" y="14279"/>
                    <a:pt x="3253" y="14617"/>
                    <a:pt x="3281" y="14660"/>
                  </a:cubicBezTo>
                  <a:cubicBezTo>
                    <a:pt x="3295" y="14660"/>
                    <a:pt x="3295" y="14674"/>
                    <a:pt x="3295" y="14688"/>
                  </a:cubicBezTo>
                  <a:cubicBezTo>
                    <a:pt x="3295" y="14730"/>
                    <a:pt x="3366" y="14815"/>
                    <a:pt x="3394" y="14815"/>
                  </a:cubicBezTo>
                  <a:cubicBezTo>
                    <a:pt x="3408" y="14815"/>
                    <a:pt x="3436" y="14800"/>
                    <a:pt x="3450" y="14786"/>
                  </a:cubicBezTo>
                  <a:cubicBezTo>
                    <a:pt x="3478" y="14744"/>
                    <a:pt x="3549" y="14589"/>
                    <a:pt x="3591" y="14448"/>
                  </a:cubicBezTo>
                  <a:cubicBezTo>
                    <a:pt x="3633" y="14251"/>
                    <a:pt x="3788" y="13843"/>
                    <a:pt x="3873" y="13674"/>
                  </a:cubicBezTo>
                  <a:cubicBezTo>
                    <a:pt x="3943" y="13533"/>
                    <a:pt x="4070" y="13308"/>
                    <a:pt x="4154" y="13209"/>
                  </a:cubicBezTo>
                  <a:cubicBezTo>
                    <a:pt x="4295" y="13012"/>
                    <a:pt x="4422" y="12871"/>
                    <a:pt x="4605" y="12674"/>
                  </a:cubicBezTo>
                  <a:cubicBezTo>
                    <a:pt x="4731" y="12547"/>
                    <a:pt x="4858" y="12407"/>
                    <a:pt x="4900" y="12378"/>
                  </a:cubicBezTo>
                  <a:cubicBezTo>
                    <a:pt x="4929" y="12336"/>
                    <a:pt x="4957" y="12308"/>
                    <a:pt x="4957" y="12294"/>
                  </a:cubicBezTo>
                  <a:cubicBezTo>
                    <a:pt x="4957" y="12294"/>
                    <a:pt x="4999" y="12252"/>
                    <a:pt x="5027" y="12209"/>
                  </a:cubicBezTo>
                  <a:cubicBezTo>
                    <a:pt x="5069" y="12167"/>
                    <a:pt x="5140" y="12083"/>
                    <a:pt x="5182" y="12040"/>
                  </a:cubicBezTo>
                  <a:cubicBezTo>
                    <a:pt x="5224" y="11984"/>
                    <a:pt x="5267" y="11928"/>
                    <a:pt x="5281" y="11914"/>
                  </a:cubicBezTo>
                  <a:cubicBezTo>
                    <a:pt x="5295" y="11900"/>
                    <a:pt x="5337" y="11857"/>
                    <a:pt x="5365" y="11815"/>
                  </a:cubicBezTo>
                  <a:cubicBezTo>
                    <a:pt x="5379" y="11787"/>
                    <a:pt x="5421" y="11745"/>
                    <a:pt x="5436" y="11731"/>
                  </a:cubicBezTo>
                  <a:cubicBezTo>
                    <a:pt x="5450" y="11702"/>
                    <a:pt x="5492" y="11660"/>
                    <a:pt x="5506" y="11632"/>
                  </a:cubicBezTo>
                  <a:cubicBezTo>
                    <a:pt x="5534" y="11604"/>
                    <a:pt x="5576" y="11562"/>
                    <a:pt x="5590" y="11533"/>
                  </a:cubicBezTo>
                  <a:cubicBezTo>
                    <a:pt x="5619" y="11519"/>
                    <a:pt x="5647" y="11463"/>
                    <a:pt x="5675" y="11435"/>
                  </a:cubicBezTo>
                  <a:cubicBezTo>
                    <a:pt x="5703" y="11393"/>
                    <a:pt x="5717" y="11364"/>
                    <a:pt x="5731" y="11350"/>
                  </a:cubicBezTo>
                  <a:cubicBezTo>
                    <a:pt x="5745" y="11336"/>
                    <a:pt x="5774" y="11294"/>
                    <a:pt x="5816" y="11238"/>
                  </a:cubicBezTo>
                  <a:cubicBezTo>
                    <a:pt x="5844" y="11181"/>
                    <a:pt x="5886" y="11139"/>
                    <a:pt x="5886" y="11125"/>
                  </a:cubicBezTo>
                  <a:cubicBezTo>
                    <a:pt x="5900" y="11111"/>
                    <a:pt x="5943" y="11055"/>
                    <a:pt x="5957" y="11012"/>
                  </a:cubicBezTo>
                  <a:cubicBezTo>
                    <a:pt x="5957" y="10998"/>
                    <a:pt x="5971" y="10970"/>
                    <a:pt x="5985" y="10970"/>
                  </a:cubicBezTo>
                  <a:cubicBezTo>
                    <a:pt x="5985" y="10970"/>
                    <a:pt x="6041" y="10872"/>
                    <a:pt x="6097" y="10759"/>
                  </a:cubicBezTo>
                  <a:cubicBezTo>
                    <a:pt x="6196" y="10576"/>
                    <a:pt x="6309" y="10252"/>
                    <a:pt x="6337" y="10125"/>
                  </a:cubicBezTo>
                  <a:cubicBezTo>
                    <a:pt x="6365" y="10027"/>
                    <a:pt x="6379" y="9830"/>
                    <a:pt x="6407" y="9618"/>
                  </a:cubicBezTo>
                  <a:cubicBezTo>
                    <a:pt x="6435" y="9365"/>
                    <a:pt x="6435" y="9323"/>
                    <a:pt x="6449" y="9309"/>
                  </a:cubicBezTo>
                  <a:cubicBezTo>
                    <a:pt x="6449" y="9309"/>
                    <a:pt x="6464" y="9224"/>
                    <a:pt x="6478" y="9111"/>
                  </a:cubicBezTo>
                  <a:cubicBezTo>
                    <a:pt x="6492" y="8858"/>
                    <a:pt x="6506" y="8802"/>
                    <a:pt x="6520" y="8661"/>
                  </a:cubicBezTo>
                  <a:cubicBezTo>
                    <a:pt x="6576" y="8267"/>
                    <a:pt x="6562" y="8055"/>
                    <a:pt x="6464" y="7774"/>
                  </a:cubicBezTo>
                  <a:cubicBezTo>
                    <a:pt x="6435" y="7675"/>
                    <a:pt x="6407" y="7591"/>
                    <a:pt x="6407" y="7577"/>
                  </a:cubicBezTo>
                  <a:cubicBezTo>
                    <a:pt x="6407" y="7562"/>
                    <a:pt x="6182" y="6985"/>
                    <a:pt x="6140" y="6901"/>
                  </a:cubicBezTo>
                  <a:cubicBezTo>
                    <a:pt x="6126" y="6872"/>
                    <a:pt x="6111" y="6844"/>
                    <a:pt x="6111" y="6830"/>
                  </a:cubicBezTo>
                  <a:cubicBezTo>
                    <a:pt x="6111" y="6830"/>
                    <a:pt x="6097" y="6802"/>
                    <a:pt x="6083" y="6774"/>
                  </a:cubicBezTo>
                  <a:cubicBezTo>
                    <a:pt x="6069" y="6746"/>
                    <a:pt x="6027" y="6675"/>
                    <a:pt x="5999" y="6591"/>
                  </a:cubicBezTo>
                  <a:cubicBezTo>
                    <a:pt x="5943" y="6436"/>
                    <a:pt x="5633" y="5816"/>
                    <a:pt x="5590" y="5746"/>
                  </a:cubicBezTo>
                  <a:cubicBezTo>
                    <a:pt x="5576" y="5732"/>
                    <a:pt x="5534" y="5647"/>
                    <a:pt x="5506" y="5591"/>
                  </a:cubicBezTo>
                  <a:cubicBezTo>
                    <a:pt x="5464" y="5535"/>
                    <a:pt x="5436" y="5464"/>
                    <a:pt x="5421" y="5450"/>
                  </a:cubicBezTo>
                  <a:cubicBezTo>
                    <a:pt x="5407" y="5436"/>
                    <a:pt x="5393" y="5422"/>
                    <a:pt x="5393" y="5408"/>
                  </a:cubicBezTo>
                  <a:cubicBezTo>
                    <a:pt x="5393" y="5408"/>
                    <a:pt x="5379" y="5380"/>
                    <a:pt x="5365" y="5366"/>
                  </a:cubicBezTo>
                  <a:cubicBezTo>
                    <a:pt x="5351" y="5352"/>
                    <a:pt x="5337" y="5323"/>
                    <a:pt x="5337" y="5323"/>
                  </a:cubicBezTo>
                  <a:cubicBezTo>
                    <a:pt x="5337" y="5309"/>
                    <a:pt x="5224" y="5140"/>
                    <a:pt x="5210" y="5126"/>
                  </a:cubicBezTo>
                  <a:cubicBezTo>
                    <a:pt x="5196" y="5126"/>
                    <a:pt x="5182" y="5098"/>
                    <a:pt x="5154" y="5056"/>
                  </a:cubicBezTo>
                  <a:cubicBezTo>
                    <a:pt x="5084" y="4971"/>
                    <a:pt x="4929" y="4774"/>
                    <a:pt x="4872" y="4718"/>
                  </a:cubicBezTo>
                  <a:cubicBezTo>
                    <a:pt x="4830" y="4676"/>
                    <a:pt x="4816" y="4648"/>
                    <a:pt x="4816" y="4648"/>
                  </a:cubicBezTo>
                  <a:cubicBezTo>
                    <a:pt x="4816" y="4648"/>
                    <a:pt x="4900" y="4718"/>
                    <a:pt x="5013" y="4802"/>
                  </a:cubicBezTo>
                  <a:cubicBezTo>
                    <a:pt x="5520" y="5253"/>
                    <a:pt x="5886" y="5619"/>
                    <a:pt x="6154" y="5957"/>
                  </a:cubicBezTo>
                  <a:cubicBezTo>
                    <a:pt x="6210" y="6013"/>
                    <a:pt x="6266" y="6098"/>
                    <a:pt x="6295" y="6126"/>
                  </a:cubicBezTo>
                  <a:cubicBezTo>
                    <a:pt x="6323" y="6154"/>
                    <a:pt x="6365" y="6211"/>
                    <a:pt x="6379" y="6239"/>
                  </a:cubicBezTo>
                  <a:cubicBezTo>
                    <a:pt x="6393" y="6267"/>
                    <a:pt x="6421" y="6309"/>
                    <a:pt x="6449" y="6323"/>
                  </a:cubicBezTo>
                  <a:cubicBezTo>
                    <a:pt x="6464" y="6337"/>
                    <a:pt x="6492" y="6394"/>
                    <a:pt x="6520" y="6436"/>
                  </a:cubicBezTo>
                  <a:cubicBezTo>
                    <a:pt x="6534" y="6478"/>
                    <a:pt x="6576" y="6534"/>
                    <a:pt x="6590" y="6549"/>
                  </a:cubicBezTo>
                  <a:cubicBezTo>
                    <a:pt x="6661" y="6633"/>
                    <a:pt x="6661" y="6633"/>
                    <a:pt x="6703" y="6732"/>
                  </a:cubicBezTo>
                  <a:cubicBezTo>
                    <a:pt x="6731" y="6774"/>
                    <a:pt x="6759" y="6816"/>
                    <a:pt x="6773" y="6830"/>
                  </a:cubicBezTo>
                  <a:cubicBezTo>
                    <a:pt x="6787" y="6844"/>
                    <a:pt x="6816" y="6901"/>
                    <a:pt x="6844" y="6957"/>
                  </a:cubicBezTo>
                  <a:cubicBezTo>
                    <a:pt x="6872" y="7013"/>
                    <a:pt x="6900" y="7070"/>
                    <a:pt x="6914" y="7084"/>
                  </a:cubicBezTo>
                  <a:cubicBezTo>
                    <a:pt x="6914" y="7084"/>
                    <a:pt x="6942" y="7126"/>
                    <a:pt x="6970" y="7168"/>
                  </a:cubicBezTo>
                  <a:cubicBezTo>
                    <a:pt x="6985" y="7210"/>
                    <a:pt x="7027" y="7281"/>
                    <a:pt x="7055" y="7323"/>
                  </a:cubicBezTo>
                  <a:cubicBezTo>
                    <a:pt x="7182" y="7548"/>
                    <a:pt x="7393" y="7971"/>
                    <a:pt x="7449" y="8112"/>
                  </a:cubicBezTo>
                  <a:cubicBezTo>
                    <a:pt x="7477" y="8154"/>
                    <a:pt x="7520" y="8252"/>
                    <a:pt x="7548" y="8337"/>
                  </a:cubicBezTo>
                  <a:cubicBezTo>
                    <a:pt x="7618" y="8478"/>
                    <a:pt x="7660" y="8590"/>
                    <a:pt x="7801" y="8985"/>
                  </a:cubicBezTo>
                  <a:cubicBezTo>
                    <a:pt x="7900" y="9280"/>
                    <a:pt x="7998" y="9675"/>
                    <a:pt x="8027" y="9886"/>
                  </a:cubicBezTo>
                  <a:cubicBezTo>
                    <a:pt x="8027" y="9928"/>
                    <a:pt x="8041" y="9970"/>
                    <a:pt x="8041" y="9984"/>
                  </a:cubicBezTo>
                  <a:cubicBezTo>
                    <a:pt x="8083" y="10083"/>
                    <a:pt x="8083" y="11350"/>
                    <a:pt x="8041" y="11745"/>
                  </a:cubicBezTo>
                  <a:cubicBezTo>
                    <a:pt x="8041" y="11773"/>
                    <a:pt x="8027" y="11900"/>
                    <a:pt x="8027" y="12026"/>
                  </a:cubicBezTo>
                  <a:cubicBezTo>
                    <a:pt x="8027" y="12139"/>
                    <a:pt x="8013" y="12294"/>
                    <a:pt x="8013" y="12364"/>
                  </a:cubicBezTo>
                  <a:cubicBezTo>
                    <a:pt x="7998" y="12547"/>
                    <a:pt x="7998" y="13449"/>
                    <a:pt x="8013" y="13561"/>
                  </a:cubicBezTo>
                  <a:cubicBezTo>
                    <a:pt x="8013" y="13618"/>
                    <a:pt x="8027" y="13857"/>
                    <a:pt x="8041" y="14082"/>
                  </a:cubicBezTo>
                  <a:cubicBezTo>
                    <a:pt x="8055" y="14322"/>
                    <a:pt x="8069" y="14533"/>
                    <a:pt x="8069" y="14561"/>
                  </a:cubicBezTo>
                  <a:cubicBezTo>
                    <a:pt x="8083" y="14603"/>
                    <a:pt x="8083" y="14660"/>
                    <a:pt x="8097" y="14716"/>
                  </a:cubicBezTo>
                  <a:cubicBezTo>
                    <a:pt x="8111" y="14899"/>
                    <a:pt x="8167" y="15138"/>
                    <a:pt x="8294" y="15519"/>
                  </a:cubicBezTo>
                  <a:cubicBezTo>
                    <a:pt x="8336" y="15631"/>
                    <a:pt x="8365" y="15730"/>
                    <a:pt x="8379" y="15730"/>
                  </a:cubicBezTo>
                  <a:cubicBezTo>
                    <a:pt x="8393" y="15730"/>
                    <a:pt x="8393" y="15744"/>
                    <a:pt x="8393" y="15758"/>
                  </a:cubicBezTo>
                  <a:cubicBezTo>
                    <a:pt x="8393" y="15800"/>
                    <a:pt x="8562" y="16138"/>
                    <a:pt x="8660" y="16293"/>
                  </a:cubicBezTo>
                  <a:cubicBezTo>
                    <a:pt x="8942" y="16758"/>
                    <a:pt x="9139" y="16983"/>
                    <a:pt x="9435" y="17194"/>
                  </a:cubicBezTo>
                  <a:cubicBezTo>
                    <a:pt x="9533" y="17265"/>
                    <a:pt x="9632" y="17349"/>
                    <a:pt x="9660" y="17377"/>
                  </a:cubicBezTo>
                  <a:cubicBezTo>
                    <a:pt x="9688" y="17406"/>
                    <a:pt x="9745" y="17448"/>
                    <a:pt x="9773" y="17476"/>
                  </a:cubicBezTo>
                  <a:cubicBezTo>
                    <a:pt x="9829" y="17518"/>
                    <a:pt x="9871" y="17532"/>
                    <a:pt x="9885" y="17504"/>
                  </a:cubicBezTo>
                  <a:cubicBezTo>
                    <a:pt x="9885" y="17504"/>
                    <a:pt x="9857" y="17434"/>
                    <a:pt x="9815" y="17363"/>
                  </a:cubicBezTo>
                  <a:cubicBezTo>
                    <a:pt x="9618" y="16983"/>
                    <a:pt x="9604" y="16490"/>
                    <a:pt x="9759" y="15913"/>
                  </a:cubicBezTo>
                  <a:cubicBezTo>
                    <a:pt x="9787" y="15814"/>
                    <a:pt x="9815" y="15730"/>
                    <a:pt x="9815" y="15716"/>
                  </a:cubicBezTo>
                  <a:cubicBezTo>
                    <a:pt x="9857" y="15603"/>
                    <a:pt x="10139" y="14983"/>
                    <a:pt x="10294" y="14702"/>
                  </a:cubicBezTo>
                  <a:cubicBezTo>
                    <a:pt x="10308" y="14674"/>
                    <a:pt x="10322" y="14646"/>
                    <a:pt x="10392" y="14491"/>
                  </a:cubicBezTo>
                  <a:cubicBezTo>
                    <a:pt x="10449" y="14336"/>
                    <a:pt x="10533" y="14054"/>
                    <a:pt x="10561" y="13927"/>
                  </a:cubicBezTo>
                  <a:cubicBezTo>
                    <a:pt x="10618" y="13632"/>
                    <a:pt x="10561" y="13223"/>
                    <a:pt x="10435" y="12942"/>
                  </a:cubicBezTo>
                  <a:cubicBezTo>
                    <a:pt x="10406" y="12913"/>
                    <a:pt x="10378" y="12857"/>
                    <a:pt x="10364" y="12815"/>
                  </a:cubicBezTo>
                  <a:cubicBezTo>
                    <a:pt x="10350" y="12787"/>
                    <a:pt x="10308" y="12702"/>
                    <a:pt x="10266" y="12632"/>
                  </a:cubicBezTo>
                  <a:cubicBezTo>
                    <a:pt x="10223" y="12561"/>
                    <a:pt x="10195" y="12505"/>
                    <a:pt x="10195" y="12505"/>
                  </a:cubicBezTo>
                  <a:cubicBezTo>
                    <a:pt x="10195" y="12505"/>
                    <a:pt x="10181" y="12463"/>
                    <a:pt x="10153" y="12435"/>
                  </a:cubicBezTo>
                  <a:cubicBezTo>
                    <a:pt x="10125" y="12392"/>
                    <a:pt x="10054" y="12294"/>
                    <a:pt x="9998" y="12195"/>
                  </a:cubicBezTo>
                  <a:cubicBezTo>
                    <a:pt x="9857" y="11970"/>
                    <a:pt x="9759" y="11857"/>
                    <a:pt x="9393" y="11491"/>
                  </a:cubicBezTo>
                  <a:cubicBezTo>
                    <a:pt x="9280" y="11379"/>
                    <a:pt x="9181" y="11266"/>
                    <a:pt x="9153" y="11238"/>
                  </a:cubicBezTo>
                  <a:cubicBezTo>
                    <a:pt x="9125" y="11196"/>
                    <a:pt x="9026" y="11083"/>
                    <a:pt x="8900" y="10928"/>
                  </a:cubicBezTo>
                  <a:cubicBezTo>
                    <a:pt x="8871" y="10900"/>
                    <a:pt x="8787" y="10801"/>
                    <a:pt x="8717" y="10717"/>
                  </a:cubicBezTo>
                  <a:cubicBezTo>
                    <a:pt x="8646" y="10632"/>
                    <a:pt x="8576" y="10548"/>
                    <a:pt x="8576" y="10548"/>
                  </a:cubicBezTo>
                  <a:cubicBezTo>
                    <a:pt x="8576" y="10548"/>
                    <a:pt x="8548" y="10506"/>
                    <a:pt x="8519" y="10477"/>
                  </a:cubicBezTo>
                  <a:cubicBezTo>
                    <a:pt x="8491" y="10435"/>
                    <a:pt x="8435" y="10365"/>
                    <a:pt x="8393" y="10322"/>
                  </a:cubicBezTo>
                  <a:cubicBezTo>
                    <a:pt x="8308" y="10224"/>
                    <a:pt x="8308" y="10224"/>
                    <a:pt x="8196" y="10027"/>
                  </a:cubicBezTo>
                  <a:cubicBezTo>
                    <a:pt x="8139" y="9900"/>
                    <a:pt x="8111" y="9844"/>
                    <a:pt x="8083" y="9703"/>
                  </a:cubicBezTo>
                  <a:cubicBezTo>
                    <a:pt x="8027" y="9421"/>
                    <a:pt x="7900" y="8985"/>
                    <a:pt x="7829" y="8816"/>
                  </a:cubicBezTo>
                  <a:cubicBezTo>
                    <a:pt x="7815" y="8759"/>
                    <a:pt x="7787" y="8689"/>
                    <a:pt x="7773" y="8661"/>
                  </a:cubicBezTo>
                  <a:cubicBezTo>
                    <a:pt x="7759" y="8619"/>
                    <a:pt x="7731" y="8548"/>
                    <a:pt x="7717" y="8492"/>
                  </a:cubicBezTo>
                  <a:cubicBezTo>
                    <a:pt x="7632" y="8323"/>
                    <a:pt x="7632" y="8309"/>
                    <a:pt x="7731" y="8407"/>
                  </a:cubicBezTo>
                  <a:cubicBezTo>
                    <a:pt x="7886" y="8576"/>
                    <a:pt x="8097" y="8731"/>
                    <a:pt x="8336" y="8816"/>
                  </a:cubicBezTo>
                  <a:cubicBezTo>
                    <a:pt x="8421" y="8844"/>
                    <a:pt x="8491" y="8872"/>
                    <a:pt x="8519" y="8886"/>
                  </a:cubicBezTo>
                  <a:cubicBezTo>
                    <a:pt x="8548" y="8886"/>
                    <a:pt x="8688" y="8914"/>
                    <a:pt x="8829" y="8957"/>
                  </a:cubicBezTo>
                  <a:cubicBezTo>
                    <a:pt x="8970" y="8999"/>
                    <a:pt x="9111" y="9027"/>
                    <a:pt x="9153" y="9041"/>
                  </a:cubicBezTo>
                  <a:cubicBezTo>
                    <a:pt x="9224" y="9055"/>
                    <a:pt x="9533" y="9210"/>
                    <a:pt x="9674" y="9294"/>
                  </a:cubicBezTo>
                  <a:cubicBezTo>
                    <a:pt x="10012" y="9506"/>
                    <a:pt x="10181" y="9675"/>
                    <a:pt x="10435" y="10069"/>
                  </a:cubicBezTo>
                  <a:cubicBezTo>
                    <a:pt x="10632" y="10351"/>
                    <a:pt x="10688" y="10435"/>
                    <a:pt x="10773" y="10534"/>
                  </a:cubicBezTo>
                  <a:cubicBezTo>
                    <a:pt x="10843" y="10618"/>
                    <a:pt x="10941" y="10745"/>
                    <a:pt x="11068" y="10942"/>
                  </a:cubicBezTo>
                  <a:lnTo>
                    <a:pt x="11068" y="10829"/>
                  </a:lnTo>
                  <a:cubicBezTo>
                    <a:pt x="10984" y="10689"/>
                    <a:pt x="10941" y="10646"/>
                    <a:pt x="10885" y="10576"/>
                  </a:cubicBezTo>
                  <a:cubicBezTo>
                    <a:pt x="10716" y="10379"/>
                    <a:pt x="10702" y="10365"/>
                    <a:pt x="10463" y="10027"/>
                  </a:cubicBezTo>
                  <a:cubicBezTo>
                    <a:pt x="10378" y="9900"/>
                    <a:pt x="10308" y="9801"/>
                    <a:pt x="10294" y="9773"/>
                  </a:cubicBezTo>
                  <a:cubicBezTo>
                    <a:pt x="10266" y="9759"/>
                    <a:pt x="10223" y="9703"/>
                    <a:pt x="10181" y="9661"/>
                  </a:cubicBezTo>
                  <a:cubicBezTo>
                    <a:pt x="10054" y="9506"/>
                    <a:pt x="9674" y="9224"/>
                    <a:pt x="9407" y="9083"/>
                  </a:cubicBezTo>
                  <a:cubicBezTo>
                    <a:pt x="9336" y="9041"/>
                    <a:pt x="9181" y="8985"/>
                    <a:pt x="9097" y="8957"/>
                  </a:cubicBezTo>
                  <a:cubicBezTo>
                    <a:pt x="8815" y="8858"/>
                    <a:pt x="8857" y="8858"/>
                    <a:pt x="9336" y="8928"/>
                  </a:cubicBezTo>
                  <a:cubicBezTo>
                    <a:pt x="9477" y="8942"/>
                    <a:pt x="9618" y="8957"/>
                    <a:pt x="9674" y="8971"/>
                  </a:cubicBezTo>
                  <a:cubicBezTo>
                    <a:pt x="9730" y="8985"/>
                    <a:pt x="9829" y="8985"/>
                    <a:pt x="9899" y="8999"/>
                  </a:cubicBezTo>
                  <a:cubicBezTo>
                    <a:pt x="10308" y="9027"/>
                    <a:pt x="10547" y="9126"/>
                    <a:pt x="10758" y="9337"/>
                  </a:cubicBezTo>
                  <a:cubicBezTo>
                    <a:pt x="10815" y="9393"/>
                    <a:pt x="10857" y="9435"/>
                    <a:pt x="10857" y="9449"/>
                  </a:cubicBezTo>
                  <a:cubicBezTo>
                    <a:pt x="10857" y="9449"/>
                    <a:pt x="10871" y="9478"/>
                    <a:pt x="10899" y="9506"/>
                  </a:cubicBezTo>
                  <a:cubicBezTo>
                    <a:pt x="10927" y="9534"/>
                    <a:pt x="10984" y="9604"/>
                    <a:pt x="11026" y="9647"/>
                  </a:cubicBezTo>
                  <a:cubicBezTo>
                    <a:pt x="11040" y="9675"/>
                    <a:pt x="11068" y="9703"/>
                    <a:pt x="11082" y="9717"/>
                  </a:cubicBezTo>
                  <a:lnTo>
                    <a:pt x="11082" y="9632"/>
                  </a:lnTo>
                  <a:cubicBezTo>
                    <a:pt x="11054" y="9604"/>
                    <a:pt x="11026" y="9562"/>
                    <a:pt x="10984" y="9506"/>
                  </a:cubicBezTo>
                  <a:cubicBezTo>
                    <a:pt x="10815" y="9266"/>
                    <a:pt x="10646" y="9111"/>
                    <a:pt x="10477" y="9027"/>
                  </a:cubicBezTo>
                  <a:cubicBezTo>
                    <a:pt x="10280" y="8942"/>
                    <a:pt x="10068" y="8900"/>
                    <a:pt x="9561" y="8858"/>
                  </a:cubicBezTo>
                  <a:cubicBezTo>
                    <a:pt x="9519" y="8858"/>
                    <a:pt x="9435" y="8858"/>
                    <a:pt x="9393" y="8844"/>
                  </a:cubicBezTo>
                  <a:cubicBezTo>
                    <a:pt x="9336" y="8844"/>
                    <a:pt x="9209" y="8830"/>
                    <a:pt x="9083" y="8830"/>
                  </a:cubicBezTo>
                  <a:cubicBezTo>
                    <a:pt x="8759" y="8816"/>
                    <a:pt x="8618" y="8802"/>
                    <a:pt x="8477" y="8759"/>
                  </a:cubicBezTo>
                  <a:lnTo>
                    <a:pt x="8393" y="8731"/>
                  </a:lnTo>
                  <a:lnTo>
                    <a:pt x="8477" y="8717"/>
                  </a:lnTo>
                  <a:cubicBezTo>
                    <a:pt x="8519" y="8703"/>
                    <a:pt x="8618" y="8689"/>
                    <a:pt x="8674" y="8689"/>
                  </a:cubicBezTo>
                  <a:cubicBezTo>
                    <a:pt x="8731" y="8689"/>
                    <a:pt x="8829" y="8689"/>
                    <a:pt x="8900" y="8675"/>
                  </a:cubicBezTo>
                  <a:cubicBezTo>
                    <a:pt x="8956" y="8661"/>
                    <a:pt x="9055" y="8661"/>
                    <a:pt x="9111" y="8647"/>
                  </a:cubicBezTo>
                  <a:cubicBezTo>
                    <a:pt x="9181" y="8647"/>
                    <a:pt x="9280" y="8633"/>
                    <a:pt x="9350" y="8619"/>
                  </a:cubicBezTo>
                  <a:cubicBezTo>
                    <a:pt x="9407" y="8619"/>
                    <a:pt x="9590" y="8619"/>
                    <a:pt x="9745" y="8619"/>
                  </a:cubicBezTo>
                  <a:cubicBezTo>
                    <a:pt x="9885" y="8619"/>
                    <a:pt x="10125" y="8619"/>
                    <a:pt x="10251" y="8619"/>
                  </a:cubicBezTo>
                  <a:cubicBezTo>
                    <a:pt x="10632" y="8633"/>
                    <a:pt x="10787" y="8661"/>
                    <a:pt x="11082" y="8788"/>
                  </a:cubicBezTo>
                  <a:lnTo>
                    <a:pt x="11082" y="8745"/>
                  </a:lnTo>
                  <a:cubicBezTo>
                    <a:pt x="10913" y="8675"/>
                    <a:pt x="10758" y="8633"/>
                    <a:pt x="10561" y="8604"/>
                  </a:cubicBezTo>
                  <a:cubicBezTo>
                    <a:pt x="10322" y="8576"/>
                    <a:pt x="9576" y="8562"/>
                    <a:pt x="9280" y="8590"/>
                  </a:cubicBezTo>
                  <a:cubicBezTo>
                    <a:pt x="8590" y="8633"/>
                    <a:pt x="8393" y="8661"/>
                    <a:pt x="8379" y="8661"/>
                  </a:cubicBezTo>
                  <a:cubicBezTo>
                    <a:pt x="8336" y="8689"/>
                    <a:pt x="8238" y="8675"/>
                    <a:pt x="8167" y="8647"/>
                  </a:cubicBezTo>
                  <a:cubicBezTo>
                    <a:pt x="8069" y="8590"/>
                    <a:pt x="7886" y="8464"/>
                    <a:pt x="7773" y="8351"/>
                  </a:cubicBezTo>
                  <a:cubicBezTo>
                    <a:pt x="7618" y="8196"/>
                    <a:pt x="7604" y="8182"/>
                    <a:pt x="7365" y="7703"/>
                  </a:cubicBezTo>
                  <a:cubicBezTo>
                    <a:pt x="7154" y="7295"/>
                    <a:pt x="7083" y="7168"/>
                    <a:pt x="6914" y="6887"/>
                  </a:cubicBezTo>
                  <a:cubicBezTo>
                    <a:pt x="6858" y="6788"/>
                    <a:pt x="6816" y="6718"/>
                    <a:pt x="6816" y="6718"/>
                  </a:cubicBezTo>
                  <a:cubicBezTo>
                    <a:pt x="6816" y="6703"/>
                    <a:pt x="6801" y="6675"/>
                    <a:pt x="6773" y="6647"/>
                  </a:cubicBezTo>
                  <a:cubicBezTo>
                    <a:pt x="6745" y="6633"/>
                    <a:pt x="6717" y="6577"/>
                    <a:pt x="6703" y="6549"/>
                  </a:cubicBezTo>
                  <a:cubicBezTo>
                    <a:pt x="6661" y="6450"/>
                    <a:pt x="6365" y="6042"/>
                    <a:pt x="6224" y="5873"/>
                  </a:cubicBezTo>
                  <a:cubicBezTo>
                    <a:pt x="6013" y="5633"/>
                    <a:pt x="5717" y="5323"/>
                    <a:pt x="5506" y="5140"/>
                  </a:cubicBezTo>
                  <a:cubicBezTo>
                    <a:pt x="5436" y="5084"/>
                    <a:pt x="5365" y="5014"/>
                    <a:pt x="5365" y="5014"/>
                  </a:cubicBezTo>
                  <a:cubicBezTo>
                    <a:pt x="5337" y="4985"/>
                    <a:pt x="5055" y="4746"/>
                    <a:pt x="4999" y="4704"/>
                  </a:cubicBezTo>
                  <a:cubicBezTo>
                    <a:pt x="4971" y="4676"/>
                    <a:pt x="4886" y="4605"/>
                    <a:pt x="4802" y="4535"/>
                  </a:cubicBezTo>
                  <a:cubicBezTo>
                    <a:pt x="4717" y="4479"/>
                    <a:pt x="4591" y="4380"/>
                    <a:pt x="4534" y="4338"/>
                  </a:cubicBezTo>
                  <a:cubicBezTo>
                    <a:pt x="4140" y="4042"/>
                    <a:pt x="3718" y="3662"/>
                    <a:pt x="3591" y="3465"/>
                  </a:cubicBezTo>
                  <a:cubicBezTo>
                    <a:pt x="3549" y="3408"/>
                    <a:pt x="3520" y="3366"/>
                    <a:pt x="3506" y="3366"/>
                  </a:cubicBezTo>
                  <a:cubicBezTo>
                    <a:pt x="3506" y="3366"/>
                    <a:pt x="3492" y="3366"/>
                    <a:pt x="3492" y="3352"/>
                  </a:cubicBezTo>
                  <a:cubicBezTo>
                    <a:pt x="3492" y="3338"/>
                    <a:pt x="3478" y="3310"/>
                    <a:pt x="3450" y="3268"/>
                  </a:cubicBezTo>
                  <a:cubicBezTo>
                    <a:pt x="3323" y="3084"/>
                    <a:pt x="3267" y="3000"/>
                    <a:pt x="3154" y="2761"/>
                  </a:cubicBezTo>
                  <a:cubicBezTo>
                    <a:pt x="2929" y="2296"/>
                    <a:pt x="2887" y="2183"/>
                    <a:pt x="2647" y="1550"/>
                  </a:cubicBezTo>
                  <a:cubicBezTo>
                    <a:pt x="2605" y="1437"/>
                    <a:pt x="2535" y="1282"/>
                    <a:pt x="2507" y="1212"/>
                  </a:cubicBezTo>
                  <a:cubicBezTo>
                    <a:pt x="2478" y="1141"/>
                    <a:pt x="2450" y="1071"/>
                    <a:pt x="2450" y="1071"/>
                  </a:cubicBezTo>
                  <a:cubicBezTo>
                    <a:pt x="2450" y="1057"/>
                    <a:pt x="2436" y="1029"/>
                    <a:pt x="2436" y="1000"/>
                  </a:cubicBezTo>
                  <a:cubicBezTo>
                    <a:pt x="2422" y="972"/>
                    <a:pt x="2380" y="902"/>
                    <a:pt x="2366" y="831"/>
                  </a:cubicBezTo>
                  <a:cubicBezTo>
                    <a:pt x="2338" y="761"/>
                    <a:pt x="2295" y="691"/>
                    <a:pt x="2281" y="648"/>
                  </a:cubicBezTo>
                  <a:cubicBezTo>
                    <a:pt x="2253" y="592"/>
                    <a:pt x="2253" y="592"/>
                    <a:pt x="2295" y="606"/>
                  </a:cubicBezTo>
                  <a:cubicBezTo>
                    <a:pt x="2309" y="620"/>
                    <a:pt x="2324" y="634"/>
                    <a:pt x="2338" y="648"/>
                  </a:cubicBezTo>
                  <a:cubicBezTo>
                    <a:pt x="2366" y="676"/>
                    <a:pt x="2563" y="817"/>
                    <a:pt x="2718" y="916"/>
                  </a:cubicBezTo>
                  <a:cubicBezTo>
                    <a:pt x="2816" y="958"/>
                    <a:pt x="2901" y="1014"/>
                    <a:pt x="2929" y="1029"/>
                  </a:cubicBezTo>
                  <a:cubicBezTo>
                    <a:pt x="3056" y="1099"/>
                    <a:pt x="3816" y="1465"/>
                    <a:pt x="3830" y="1465"/>
                  </a:cubicBezTo>
                  <a:cubicBezTo>
                    <a:pt x="3830" y="1465"/>
                    <a:pt x="4140" y="1620"/>
                    <a:pt x="4365" y="1719"/>
                  </a:cubicBezTo>
                  <a:cubicBezTo>
                    <a:pt x="4422" y="1747"/>
                    <a:pt x="4478" y="1775"/>
                    <a:pt x="4492" y="1775"/>
                  </a:cubicBezTo>
                  <a:cubicBezTo>
                    <a:pt x="4520" y="1775"/>
                    <a:pt x="5027" y="2085"/>
                    <a:pt x="5055" y="2113"/>
                  </a:cubicBezTo>
                  <a:cubicBezTo>
                    <a:pt x="5069" y="2127"/>
                    <a:pt x="5112" y="2155"/>
                    <a:pt x="5154" y="2197"/>
                  </a:cubicBezTo>
                  <a:cubicBezTo>
                    <a:pt x="5210" y="2240"/>
                    <a:pt x="5267" y="2282"/>
                    <a:pt x="5295" y="2310"/>
                  </a:cubicBezTo>
                  <a:cubicBezTo>
                    <a:pt x="5323" y="2338"/>
                    <a:pt x="5379" y="2380"/>
                    <a:pt x="5421" y="2423"/>
                  </a:cubicBezTo>
                  <a:cubicBezTo>
                    <a:pt x="5759" y="2718"/>
                    <a:pt x="5858" y="2817"/>
                    <a:pt x="6111" y="3127"/>
                  </a:cubicBezTo>
                  <a:cubicBezTo>
                    <a:pt x="6351" y="3408"/>
                    <a:pt x="6506" y="3634"/>
                    <a:pt x="6647" y="3901"/>
                  </a:cubicBezTo>
                  <a:cubicBezTo>
                    <a:pt x="6661" y="3943"/>
                    <a:pt x="6717" y="4014"/>
                    <a:pt x="6745" y="4070"/>
                  </a:cubicBezTo>
                  <a:cubicBezTo>
                    <a:pt x="6773" y="4126"/>
                    <a:pt x="6816" y="4183"/>
                    <a:pt x="6844" y="4225"/>
                  </a:cubicBezTo>
                  <a:cubicBezTo>
                    <a:pt x="6858" y="4253"/>
                    <a:pt x="6886" y="4310"/>
                    <a:pt x="6928" y="4352"/>
                  </a:cubicBezTo>
                  <a:cubicBezTo>
                    <a:pt x="6956" y="4408"/>
                    <a:pt x="6999" y="4493"/>
                    <a:pt x="7027" y="4549"/>
                  </a:cubicBezTo>
                  <a:cubicBezTo>
                    <a:pt x="7196" y="4873"/>
                    <a:pt x="7224" y="4943"/>
                    <a:pt x="7280" y="5014"/>
                  </a:cubicBezTo>
                  <a:cubicBezTo>
                    <a:pt x="7407" y="5169"/>
                    <a:pt x="7604" y="5295"/>
                    <a:pt x="7942" y="5408"/>
                  </a:cubicBezTo>
                  <a:cubicBezTo>
                    <a:pt x="8027" y="5436"/>
                    <a:pt x="8111" y="5464"/>
                    <a:pt x="8125" y="5478"/>
                  </a:cubicBezTo>
                  <a:cubicBezTo>
                    <a:pt x="8224" y="5507"/>
                    <a:pt x="8365" y="5563"/>
                    <a:pt x="8562" y="5605"/>
                  </a:cubicBezTo>
                  <a:cubicBezTo>
                    <a:pt x="8970" y="5718"/>
                    <a:pt x="9252" y="5788"/>
                    <a:pt x="9364" y="5802"/>
                  </a:cubicBezTo>
                  <a:cubicBezTo>
                    <a:pt x="9393" y="5816"/>
                    <a:pt x="9421" y="5816"/>
                    <a:pt x="9421" y="5816"/>
                  </a:cubicBezTo>
                  <a:cubicBezTo>
                    <a:pt x="9435" y="5830"/>
                    <a:pt x="9463" y="5830"/>
                    <a:pt x="9505" y="5844"/>
                  </a:cubicBezTo>
                  <a:cubicBezTo>
                    <a:pt x="9547" y="5859"/>
                    <a:pt x="9632" y="5873"/>
                    <a:pt x="9688" y="5887"/>
                  </a:cubicBezTo>
                  <a:cubicBezTo>
                    <a:pt x="10097" y="5971"/>
                    <a:pt x="10054" y="5985"/>
                    <a:pt x="11068" y="5985"/>
                  </a:cubicBezTo>
                  <a:lnTo>
                    <a:pt x="11068" y="5915"/>
                  </a:lnTo>
                  <a:cubicBezTo>
                    <a:pt x="10153" y="5929"/>
                    <a:pt x="10083" y="5929"/>
                    <a:pt x="9519" y="5774"/>
                  </a:cubicBezTo>
                  <a:cubicBezTo>
                    <a:pt x="9491" y="5774"/>
                    <a:pt x="9393" y="5746"/>
                    <a:pt x="9308" y="5732"/>
                  </a:cubicBezTo>
                  <a:cubicBezTo>
                    <a:pt x="9097" y="5690"/>
                    <a:pt x="8843" y="5619"/>
                    <a:pt x="8731" y="5591"/>
                  </a:cubicBezTo>
                  <a:cubicBezTo>
                    <a:pt x="8688" y="5577"/>
                    <a:pt x="8618" y="5563"/>
                    <a:pt x="8576" y="5549"/>
                  </a:cubicBezTo>
                  <a:cubicBezTo>
                    <a:pt x="8505" y="5535"/>
                    <a:pt x="8153" y="5422"/>
                    <a:pt x="8111" y="5408"/>
                  </a:cubicBezTo>
                  <a:cubicBezTo>
                    <a:pt x="8013" y="5366"/>
                    <a:pt x="7970" y="5352"/>
                    <a:pt x="7900" y="5338"/>
                  </a:cubicBezTo>
                  <a:cubicBezTo>
                    <a:pt x="7731" y="5267"/>
                    <a:pt x="7534" y="5154"/>
                    <a:pt x="7421" y="5056"/>
                  </a:cubicBezTo>
                  <a:cubicBezTo>
                    <a:pt x="7337" y="4971"/>
                    <a:pt x="7224" y="4816"/>
                    <a:pt x="7224" y="4774"/>
                  </a:cubicBezTo>
                  <a:cubicBezTo>
                    <a:pt x="7224" y="4746"/>
                    <a:pt x="7111" y="4507"/>
                    <a:pt x="7069" y="4436"/>
                  </a:cubicBezTo>
                  <a:cubicBezTo>
                    <a:pt x="7041" y="4394"/>
                    <a:pt x="6999" y="4324"/>
                    <a:pt x="6970" y="4267"/>
                  </a:cubicBezTo>
                  <a:cubicBezTo>
                    <a:pt x="6942" y="4225"/>
                    <a:pt x="6900" y="4141"/>
                    <a:pt x="6858" y="4084"/>
                  </a:cubicBezTo>
                  <a:cubicBezTo>
                    <a:pt x="6830" y="4042"/>
                    <a:pt x="6787" y="3958"/>
                    <a:pt x="6759" y="3915"/>
                  </a:cubicBezTo>
                  <a:cubicBezTo>
                    <a:pt x="6731" y="3873"/>
                    <a:pt x="6703" y="3817"/>
                    <a:pt x="6675" y="3774"/>
                  </a:cubicBezTo>
                  <a:cubicBezTo>
                    <a:pt x="6661" y="3732"/>
                    <a:pt x="6618" y="3662"/>
                    <a:pt x="6590" y="3620"/>
                  </a:cubicBezTo>
                  <a:cubicBezTo>
                    <a:pt x="6576" y="3577"/>
                    <a:pt x="6534" y="3535"/>
                    <a:pt x="6520" y="3521"/>
                  </a:cubicBezTo>
                  <a:cubicBezTo>
                    <a:pt x="6506" y="3493"/>
                    <a:pt x="6478" y="3451"/>
                    <a:pt x="6435" y="3394"/>
                  </a:cubicBezTo>
                  <a:cubicBezTo>
                    <a:pt x="6407" y="3352"/>
                    <a:pt x="6365" y="3296"/>
                    <a:pt x="6337" y="3268"/>
                  </a:cubicBezTo>
                  <a:cubicBezTo>
                    <a:pt x="6323" y="3239"/>
                    <a:pt x="6266" y="3183"/>
                    <a:pt x="6238" y="3127"/>
                  </a:cubicBezTo>
                  <a:cubicBezTo>
                    <a:pt x="6196" y="3084"/>
                    <a:pt x="6154" y="3028"/>
                    <a:pt x="6126" y="3000"/>
                  </a:cubicBezTo>
                  <a:cubicBezTo>
                    <a:pt x="6111" y="2986"/>
                    <a:pt x="6055" y="2915"/>
                    <a:pt x="6013" y="2859"/>
                  </a:cubicBezTo>
                  <a:cubicBezTo>
                    <a:pt x="5957" y="2817"/>
                    <a:pt x="5886" y="2732"/>
                    <a:pt x="5858" y="2704"/>
                  </a:cubicBezTo>
                  <a:cubicBezTo>
                    <a:pt x="5816" y="2662"/>
                    <a:pt x="5759" y="2606"/>
                    <a:pt x="5717" y="2578"/>
                  </a:cubicBezTo>
                  <a:cubicBezTo>
                    <a:pt x="5647" y="2507"/>
                    <a:pt x="5562" y="2437"/>
                    <a:pt x="5309" y="2240"/>
                  </a:cubicBezTo>
                  <a:cubicBezTo>
                    <a:pt x="5196" y="2141"/>
                    <a:pt x="5084" y="2056"/>
                    <a:pt x="5069" y="2042"/>
                  </a:cubicBezTo>
                  <a:cubicBezTo>
                    <a:pt x="5055" y="2028"/>
                    <a:pt x="5013" y="2000"/>
                    <a:pt x="4985" y="1986"/>
                  </a:cubicBezTo>
                  <a:cubicBezTo>
                    <a:pt x="4957" y="1972"/>
                    <a:pt x="4943" y="1958"/>
                    <a:pt x="4943" y="1958"/>
                  </a:cubicBezTo>
                  <a:cubicBezTo>
                    <a:pt x="4943" y="1944"/>
                    <a:pt x="5069" y="2000"/>
                    <a:pt x="5351" y="2141"/>
                  </a:cubicBezTo>
                  <a:cubicBezTo>
                    <a:pt x="5478" y="2197"/>
                    <a:pt x="5605" y="2254"/>
                    <a:pt x="5605" y="2254"/>
                  </a:cubicBezTo>
                  <a:cubicBezTo>
                    <a:pt x="5605" y="2254"/>
                    <a:pt x="5731" y="2310"/>
                    <a:pt x="5886" y="2380"/>
                  </a:cubicBezTo>
                  <a:cubicBezTo>
                    <a:pt x="6041" y="2451"/>
                    <a:pt x="6210" y="2521"/>
                    <a:pt x="6266" y="2535"/>
                  </a:cubicBezTo>
                  <a:cubicBezTo>
                    <a:pt x="6435" y="2606"/>
                    <a:pt x="6759" y="2761"/>
                    <a:pt x="6942" y="2859"/>
                  </a:cubicBezTo>
                  <a:cubicBezTo>
                    <a:pt x="7041" y="2901"/>
                    <a:pt x="7125" y="2958"/>
                    <a:pt x="7139" y="2958"/>
                  </a:cubicBezTo>
                  <a:cubicBezTo>
                    <a:pt x="7154" y="2972"/>
                    <a:pt x="7196" y="2986"/>
                    <a:pt x="7238" y="3014"/>
                  </a:cubicBezTo>
                  <a:cubicBezTo>
                    <a:pt x="7308" y="3056"/>
                    <a:pt x="7393" y="3099"/>
                    <a:pt x="7689" y="3268"/>
                  </a:cubicBezTo>
                  <a:cubicBezTo>
                    <a:pt x="7773" y="3310"/>
                    <a:pt x="7858" y="3352"/>
                    <a:pt x="7886" y="3352"/>
                  </a:cubicBezTo>
                  <a:cubicBezTo>
                    <a:pt x="7914" y="3366"/>
                    <a:pt x="8027" y="3408"/>
                    <a:pt x="8153" y="3451"/>
                  </a:cubicBezTo>
                  <a:cubicBezTo>
                    <a:pt x="8266" y="3507"/>
                    <a:pt x="8379" y="3535"/>
                    <a:pt x="8393" y="3535"/>
                  </a:cubicBezTo>
                  <a:cubicBezTo>
                    <a:pt x="8421" y="3535"/>
                    <a:pt x="8449" y="3549"/>
                    <a:pt x="8477" y="3563"/>
                  </a:cubicBezTo>
                  <a:cubicBezTo>
                    <a:pt x="8505" y="3577"/>
                    <a:pt x="8590" y="3605"/>
                    <a:pt x="8660" y="3634"/>
                  </a:cubicBezTo>
                  <a:cubicBezTo>
                    <a:pt x="8843" y="3690"/>
                    <a:pt x="8942" y="3732"/>
                    <a:pt x="9745" y="4141"/>
                  </a:cubicBezTo>
                  <a:cubicBezTo>
                    <a:pt x="10435" y="4493"/>
                    <a:pt x="10730" y="4633"/>
                    <a:pt x="11068" y="4746"/>
                  </a:cubicBezTo>
                  <a:lnTo>
                    <a:pt x="11068" y="4718"/>
                  </a:lnTo>
                  <a:cubicBezTo>
                    <a:pt x="10660" y="4563"/>
                    <a:pt x="10308" y="4394"/>
                    <a:pt x="9857" y="4141"/>
                  </a:cubicBezTo>
                  <a:cubicBezTo>
                    <a:pt x="9519" y="3958"/>
                    <a:pt x="9055" y="3718"/>
                    <a:pt x="8843" y="3634"/>
                  </a:cubicBezTo>
                  <a:cubicBezTo>
                    <a:pt x="8674" y="3549"/>
                    <a:pt x="8252" y="3394"/>
                    <a:pt x="8181" y="3380"/>
                  </a:cubicBezTo>
                  <a:cubicBezTo>
                    <a:pt x="8083" y="3352"/>
                    <a:pt x="7646" y="3141"/>
                    <a:pt x="7323" y="2958"/>
                  </a:cubicBezTo>
                  <a:cubicBezTo>
                    <a:pt x="6900" y="2718"/>
                    <a:pt x="6675" y="2620"/>
                    <a:pt x="6210" y="2423"/>
                  </a:cubicBezTo>
                  <a:cubicBezTo>
                    <a:pt x="6041" y="2352"/>
                    <a:pt x="5886" y="2282"/>
                    <a:pt x="5858" y="2282"/>
                  </a:cubicBezTo>
                  <a:cubicBezTo>
                    <a:pt x="5534" y="2127"/>
                    <a:pt x="5337" y="2028"/>
                    <a:pt x="5365" y="2028"/>
                  </a:cubicBezTo>
                  <a:cubicBezTo>
                    <a:pt x="5379" y="2028"/>
                    <a:pt x="5506" y="2056"/>
                    <a:pt x="5675" y="2099"/>
                  </a:cubicBezTo>
                  <a:cubicBezTo>
                    <a:pt x="6083" y="2211"/>
                    <a:pt x="6196" y="2225"/>
                    <a:pt x="6464" y="2225"/>
                  </a:cubicBezTo>
                  <a:cubicBezTo>
                    <a:pt x="6689" y="2225"/>
                    <a:pt x="7083" y="2197"/>
                    <a:pt x="7252" y="2183"/>
                  </a:cubicBezTo>
                  <a:cubicBezTo>
                    <a:pt x="7590" y="2141"/>
                    <a:pt x="7604" y="2141"/>
                    <a:pt x="8421" y="2113"/>
                  </a:cubicBezTo>
                  <a:cubicBezTo>
                    <a:pt x="8646" y="2099"/>
                    <a:pt x="8900" y="2085"/>
                    <a:pt x="8998" y="2085"/>
                  </a:cubicBezTo>
                  <a:cubicBezTo>
                    <a:pt x="9083" y="2085"/>
                    <a:pt x="9252" y="2071"/>
                    <a:pt x="9378" y="2071"/>
                  </a:cubicBezTo>
                  <a:cubicBezTo>
                    <a:pt x="9491" y="2071"/>
                    <a:pt x="9590" y="2056"/>
                    <a:pt x="9590" y="2056"/>
                  </a:cubicBezTo>
                  <a:cubicBezTo>
                    <a:pt x="9604" y="2056"/>
                    <a:pt x="9773" y="2042"/>
                    <a:pt x="9956" y="2042"/>
                  </a:cubicBezTo>
                  <a:cubicBezTo>
                    <a:pt x="10336" y="2042"/>
                    <a:pt x="10477" y="2056"/>
                    <a:pt x="10787" y="2141"/>
                  </a:cubicBezTo>
                  <a:cubicBezTo>
                    <a:pt x="10857" y="2155"/>
                    <a:pt x="10970" y="2197"/>
                    <a:pt x="11068" y="2240"/>
                  </a:cubicBezTo>
                  <a:lnTo>
                    <a:pt x="11068" y="2141"/>
                  </a:lnTo>
                  <a:cubicBezTo>
                    <a:pt x="11012" y="2113"/>
                    <a:pt x="10941" y="2099"/>
                    <a:pt x="10899" y="2085"/>
                  </a:cubicBezTo>
                  <a:cubicBezTo>
                    <a:pt x="10561" y="1972"/>
                    <a:pt x="10195" y="1930"/>
                    <a:pt x="9702" y="1972"/>
                  </a:cubicBezTo>
                  <a:cubicBezTo>
                    <a:pt x="9421" y="1986"/>
                    <a:pt x="8970" y="2014"/>
                    <a:pt x="8801" y="2014"/>
                  </a:cubicBezTo>
                  <a:cubicBezTo>
                    <a:pt x="8703" y="2014"/>
                    <a:pt x="8562" y="2028"/>
                    <a:pt x="8491" y="2028"/>
                  </a:cubicBezTo>
                  <a:cubicBezTo>
                    <a:pt x="8407" y="2042"/>
                    <a:pt x="8224" y="2042"/>
                    <a:pt x="8083" y="2056"/>
                  </a:cubicBezTo>
                  <a:cubicBezTo>
                    <a:pt x="7717" y="2071"/>
                    <a:pt x="7562" y="2071"/>
                    <a:pt x="7435" y="2099"/>
                  </a:cubicBezTo>
                  <a:cubicBezTo>
                    <a:pt x="7238" y="2113"/>
                    <a:pt x="7154" y="2127"/>
                    <a:pt x="7083" y="2127"/>
                  </a:cubicBezTo>
                  <a:cubicBezTo>
                    <a:pt x="7041" y="2141"/>
                    <a:pt x="6956" y="2141"/>
                    <a:pt x="6872" y="2141"/>
                  </a:cubicBezTo>
                  <a:cubicBezTo>
                    <a:pt x="6633" y="2169"/>
                    <a:pt x="6295" y="2169"/>
                    <a:pt x="6280" y="2155"/>
                  </a:cubicBezTo>
                  <a:cubicBezTo>
                    <a:pt x="6280" y="2155"/>
                    <a:pt x="6238" y="2141"/>
                    <a:pt x="6182" y="2141"/>
                  </a:cubicBezTo>
                  <a:cubicBezTo>
                    <a:pt x="6126" y="2127"/>
                    <a:pt x="6027" y="2113"/>
                    <a:pt x="5971" y="2099"/>
                  </a:cubicBezTo>
                  <a:cubicBezTo>
                    <a:pt x="5914" y="2085"/>
                    <a:pt x="5830" y="2071"/>
                    <a:pt x="5774" y="2056"/>
                  </a:cubicBezTo>
                  <a:cubicBezTo>
                    <a:pt x="5731" y="2056"/>
                    <a:pt x="5619" y="2028"/>
                    <a:pt x="5506" y="2000"/>
                  </a:cubicBezTo>
                  <a:cubicBezTo>
                    <a:pt x="5407" y="1986"/>
                    <a:pt x="5323" y="1958"/>
                    <a:pt x="5309" y="1958"/>
                  </a:cubicBezTo>
                  <a:cubicBezTo>
                    <a:pt x="5295" y="1958"/>
                    <a:pt x="5281" y="1944"/>
                    <a:pt x="5267" y="1944"/>
                  </a:cubicBezTo>
                  <a:cubicBezTo>
                    <a:pt x="5253" y="1930"/>
                    <a:pt x="5182" y="1916"/>
                    <a:pt x="5112" y="1902"/>
                  </a:cubicBezTo>
                  <a:cubicBezTo>
                    <a:pt x="4830" y="1831"/>
                    <a:pt x="4548" y="1733"/>
                    <a:pt x="4394" y="1662"/>
                  </a:cubicBezTo>
                  <a:cubicBezTo>
                    <a:pt x="4309" y="1606"/>
                    <a:pt x="4182" y="1550"/>
                    <a:pt x="4126" y="1521"/>
                  </a:cubicBezTo>
                  <a:cubicBezTo>
                    <a:pt x="3760" y="1352"/>
                    <a:pt x="3647" y="1310"/>
                    <a:pt x="3563" y="1268"/>
                  </a:cubicBezTo>
                  <a:cubicBezTo>
                    <a:pt x="3520" y="1240"/>
                    <a:pt x="3478" y="1226"/>
                    <a:pt x="3464" y="1226"/>
                  </a:cubicBezTo>
                  <a:cubicBezTo>
                    <a:pt x="3464" y="1226"/>
                    <a:pt x="3436" y="1226"/>
                    <a:pt x="3436" y="1212"/>
                  </a:cubicBezTo>
                  <a:cubicBezTo>
                    <a:pt x="3422" y="1197"/>
                    <a:pt x="3380" y="1169"/>
                    <a:pt x="3351" y="1169"/>
                  </a:cubicBezTo>
                  <a:cubicBezTo>
                    <a:pt x="3309" y="1155"/>
                    <a:pt x="3168" y="1071"/>
                    <a:pt x="2845" y="902"/>
                  </a:cubicBezTo>
                  <a:cubicBezTo>
                    <a:pt x="2802" y="874"/>
                    <a:pt x="2746" y="845"/>
                    <a:pt x="2732" y="817"/>
                  </a:cubicBezTo>
                  <a:cubicBezTo>
                    <a:pt x="2704" y="803"/>
                    <a:pt x="2676" y="789"/>
                    <a:pt x="2676" y="789"/>
                  </a:cubicBezTo>
                  <a:cubicBezTo>
                    <a:pt x="2661" y="789"/>
                    <a:pt x="2647" y="775"/>
                    <a:pt x="2619" y="761"/>
                  </a:cubicBezTo>
                  <a:cubicBezTo>
                    <a:pt x="2605" y="747"/>
                    <a:pt x="2591" y="733"/>
                    <a:pt x="2577" y="733"/>
                  </a:cubicBezTo>
                  <a:cubicBezTo>
                    <a:pt x="2563" y="733"/>
                    <a:pt x="2338" y="578"/>
                    <a:pt x="2295" y="536"/>
                  </a:cubicBezTo>
                  <a:cubicBezTo>
                    <a:pt x="2197" y="437"/>
                    <a:pt x="2140" y="367"/>
                    <a:pt x="2140" y="324"/>
                  </a:cubicBezTo>
                  <a:cubicBezTo>
                    <a:pt x="2126" y="310"/>
                    <a:pt x="2112" y="268"/>
                    <a:pt x="2098" y="240"/>
                  </a:cubicBezTo>
                  <a:cubicBezTo>
                    <a:pt x="2084" y="226"/>
                    <a:pt x="2042" y="141"/>
                    <a:pt x="2014" y="85"/>
                  </a:cubicBezTo>
                  <a:cubicBezTo>
                    <a:pt x="2000" y="57"/>
                    <a:pt x="1986" y="29"/>
                    <a:pt x="1971" y="1"/>
                  </a:cubicBezTo>
                  <a:lnTo>
                    <a:pt x="1859" y="1"/>
                  </a:lnTo>
                  <a:cubicBezTo>
                    <a:pt x="1873" y="43"/>
                    <a:pt x="1901" y="99"/>
                    <a:pt x="1929" y="141"/>
                  </a:cubicBezTo>
                  <a:close/>
                  <a:moveTo>
                    <a:pt x="1113" y="6887"/>
                  </a:moveTo>
                  <a:cubicBezTo>
                    <a:pt x="1169" y="7267"/>
                    <a:pt x="1197" y="7506"/>
                    <a:pt x="1211" y="7506"/>
                  </a:cubicBezTo>
                  <a:cubicBezTo>
                    <a:pt x="1225" y="7520"/>
                    <a:pt x="1197" y="7253"/>
                    <a:pt x="1169" y="6901"/>
                  </a:cubicBezTo>
                  <a:cubicBezTo>
                    <a:pt x="1141" y="6591"/>
                    <a:pt x="1127" y="6253"/>
                    <a:pt x="1155" y="6140"/>
                  </a:cubicBezTo>
                  <a:cubicBezTo>
                    <a:pt x="1211" y="5901"/>
                    <a:pt x="1310" y="5619"/>
                    <a:pt x="1422" y="5380"/>
                  </a:cubicBezTo>
                  <a:cubicBezTo>
                    <a:pt x="1535" y="5154"/>
                    <a:pt x="1788" y="4746"/>
                    <a:pt x="1943" y="4563"/>
                  </a:cubicBezTo>
                  <a:cubicBezTo>
                    <a:pt x="2028" y="4464"/>
                    <a:pt x="2056" y="4436"/>
                    <a:pt x="2295" y="4169"/>
                  </a:cubicBezTo>
                  <a:cubicBezTo>
                    <a:pt x="2478" y="3972"/>
                    <a:pt x="2591" y="3831"/>
                    <a:pt x="2605" y="3789"/>
                  </a:cubicBezTo>
                  <a:cubicBezTo>
                    <a:pt x="2619" y="3760"/>
                    <a:pt x="2619" y="3746"/>
                    <a:pt x="2619" y="3760"/>
                  </a:cubicBezTo>
                  <a:cubicBezTo>
                    <a:pt x="2647" y="3774"/>
                    <a:pt x="2478" y="4056"/>
                    <a:pt x="2324" y="4295"/>
                  </a:cubicBezTo>
                  <a:cubicBezTo>
                    <a:pt x="2211" y="4464"/>
                    <a:pt x="2084" y="4732"/>
                    <a:pt x="2042" y="4845"/>
                  </a:cubicBezTo>
                  <a:cubicBezTo>
                    <a:pt x="2000" y="5000"/>
                    <a:pt x="2000" y="5323"/>
                    <a:pt x="2042" y="5675"/>
                  </a:cubicBezTo>
                  <a:cubicBezTo>
                    <a:pt x="2056" y="5859"/>
                    <a:pt x="2070" y="6295"/>
                    <a:pt x="2042" y="6534"/>
                  </a:cubicBezTo>
                  <a:cubicBezTo>
                    <a:pt x="2014" y="6844"/>
                    <a:pt x="2014" y="7182"/>
                    <a:pt x="2042" y="7295"/>
                  </a:cubicBezTo>
                  <a:cubicBezTo>
                    <a:pt x="2056" y="7337"/>
                    <a:pt x="2070" y="7408"/>
                    <a:pt x="2098" y="7450"/>
                  </a:cubicBezTo>
                  <a:cubicBezTo>
                    <a:pt x="2112" y="7478"/>
                    <a:pt x="2126" y="7520"/>
                    <a:pt x="2126" y="7534"/>
                  </a:cubicBezTo>
                  <a:cubicBezTo>
                    <a:pt x="2126" y="7548"/>
                    <a:pt x="2267" y="7844"/>
                    <a:pt x="2281" y="7844"/>
                  </a:cubicBezTo>
                  <a:cubicBezTo>
                    <a:pt x="2295" y="7858"/>
                    <a:pt x="2309" y="7886"/>
                    <a:pt x="2324" y="7914"/>
                  </a:cubicBezTo>
                  <a:cubicBezTo>
                    <a:pt x="2394" y="8027"/>
                    <a:pt x="2605" y="8337"/>
                    <a:pt x="2676" y="8407"/>
                  </a:cubicBezTo>
                  <a:cubicBezTo>
                    <a:pt x="2704" y="8450"/>
                    <a:pt x="2760" y="8506"/>
                    <a:pt x="2774" y="8534"/>
                  </a:cubicBezTo>
                  <a:cubicBezTo>
                    <a:pt x="2802" y="8562"/>
                    <a:pt x="2830" y="8604"/>
                    <a:pt x="2859" y="8619"/>
                  </a:cubicBezTo>
                  <a:cubicBezTo>
                    <a:pt x="2901" y="8675"/>
                    <a:pt x="2929" y="8661"/>
                    <a:pt x="2704" y="8661"/>
                  </a:cubicBezTo>
                  <a:cubicBezTo>
                    <a:pt x="2563" y="8661"/>
                    <a:pt x="2295" y="8689"/>
                    <a:pt x="2084" y="8731"/>
                  </a:cubicBezTo>
                  <a:cubicBezTo>
                    <a:pt x="2014" y="8745"/>
                    <a:pt x="1873" y="8745"/>
                    <a:pt x="1746" y="8745"/>
                  </a:cubicBezTo>
                  <a:cubicBezTo>
                    <a:pt x="1549" y="8745"/>
                    <a:pt x="1521" y="8745"/>
                    <a:pt x="1408" y="8703"/>
                  </a:cubicBezTo>
                  <a:cubicBezTo>
                    <a:pt x="1352" y="8675"/>
                    <a:pt x="1267" y="8647"/>
                    <a:pt x="1239" y="8619"/>
                  </a:cubicBezTo>
                  <a:cubicBezTo>
                    <a:pt x="1211" y="8604"/>
                    <a:pt x="1183" y="8576"/>
                    <a:pt x="1183" y="8576"/>
                  </a:cubicBezTo>
                  <a:cubicBezTo>
                    <a:pt x="1169" y="8576"/>
                    <a:pt x="1056" y="8506"/>
                    <a:pt x="1014" y="8478"/>
                  </a:cubicBezTo>
                  <a:cubicBezTo>
                    <a:pt x="1000" y="8478"/>
                    <a:pt x="944" y="8435"/>
                    <a:pt x="887" y="8393"/>
                  </a:cubicBezTo>
                  <a:cubicBezTo>
                    <a:pt x="718" y="8252"/>
                    <a:pt x="535" y="8055"/>
                    <a:pt x="465" y="7900"/>
                  </a:cubicBezTo>
                  <a:cubicBezTo>
                    <a:pt x="437" y="7858"/>
                    <a:pt x="408" y="7788"/>
                    <a:pt x="380" y="7760"/>
                  </a:cubicBezTo>
                  <a:cubicBezTo>
                    <a:pt x="352" y="7717"/>
                    <a:pt x="310" y="7605"/>
                    <a:pt x="282" y="7520"/>
                  </a:cubicBezTo>
                  <a:cubicBezTo>
                    <a:pt x="254" y="7422"/>
                    <a:pt x="225" y="7309"/>
                    <a:pt x="211" y="7267"/>
                  </a:cubicBezTo>
                  <a:cubicBezTo>
                    <a:pt x="183" y="7168"/>
                    <a:pt x="113" y="6858"/>
                    <a:pt x="113" y="6802"/>
                  </a:cubicBezTo>
                  <a:cubicBezTo>
                    <a:pt x="113" y="6788"/>
                    <a:pt x="113" y="6718"/>
                    <a:pt x="113" y="6647"/>
                  </a:cubicBezTo>
                  <a:cubicBezTo>
                    <a:pt x="113" y="6520"/>
                    <a:pt x="141" y="6126"/>
                    <a:pt x="155" y="6098"/>
                  </a:cubicBezTo>
                  <a:cubicBezTo>
                    <a:pt x="155" y="6098"/>
                    <a:pt x="169" y="6028"/>
                    <a:pt x="169" y="5971"/>
                  </a:cubicBezTo>
                  <a:cubicBezTo>
                    <a:pt x="211" y="5478"/>
                    <a:pt x="239" y="5380"/>
                    <a:pt x="324" y="5211"/>
                  </a:cubicBezTo>
                  <a:cubicBezTo>
                    <a:pt x="437" y="5028"/>
                    <a:pt x="676" y="4746"/>
                    <a:pt x="831" y="4633"/>
                  </a:cubicBezTo>
                  <a:cubicBezTo>
                    <a:pt x="958" y="4549"/>
                    <a:pt x="1211" y="4394"/>
                    <a:pt x="1281" y="4366"/>
                  </a:cubicBezTo>
                  <a:cubicBezTo>
                    <a:pt x="1310" y="4352"/>
                    <a:pt x="1450" y="4281"/>
                    <a:pt x="1577" y="4225"/>
                  </a:cubicBezTo>
                  <a:cubicBezTo>
                    <a:pt x="1704" y="4155"/>
                    <a:pt x="1803" y="4112"/>
                    <a:pt x="1817" y="4112"/>
                  </a:cubicBezTo>
                  <a:cubicBezTo>
                    <a:pt x="1817" y="4112"/>
                    <a:pt x="2169" y="3887"/>
                    <a:pt x="2267" y="3831"/>
                  </a:cubicBezTo>
                  <a:cubicBezTo>
                    <a:pt x="2324" y="3789"/>
                    <a:pt x="2380" y="3760"/>
                    <a:pt x="2394" y="3760"/>
                  </a:cubicBezTo>
                  <a:cubicBezTo>
                    <a:pt x="2394" y="3760"/>
                    <a:pt x="2408" y="3746"/>
                    <a:pt x="2408" y="3746"/>
                  </a:cubicBezTo>
                  <a:cubicBezTo>
                    <a:pt x="2408" y="3732"/>
                    <a:pt x="2422" y="3718"/>
                    <a:pt x="2450" y="3704"/>
                  </a:cubicBezTo>
                  <a:cubicBezTo>
                    <a:pt x="2478" y="3704"/>
                    <a:pt x="2535" y="3662"/>
                    <a:pt x="2577" y="3620"/>
                  </a:cubicBezTo>
                  <a:cubicBezTo>
                    <a:pt x="2619" y="3577"/>
                    <a:pt x="2661" y="3549"/>
                    <a:pt x="2661" y="3549"/>
                  </a:cubicBezTo>
                  <a:cubicBezTo>
                    <a:pt x="2661" y="3549"/>
                    <a:pt x="2647" y="3605"/>
                    <a:pt x="2619" y="3648"/>
                  </a:cubicBezTo>
                  <a:cubicBezTo>
                    <a:pt x="2535" y="3803"/>
                    <a:pt x="2436" y="3929"/>
                    <a:pt x="2183" y="4197"/>
                  </a:cubicBezTo>
                  <a:cubicBezTo>
                    <a:pt x="1746" y="4619"/>
                    <a:pt x="1479" y="5014"/>
                    <a:pt x="1296" y="5478"/>
                  </a:cubicBezTo>
                  <a:cubicBezTo>
                    <a:pt x="1211" y="5704"/>
                    <a:pt x="1098" y="6070"/>
                    <a:pt x="1084" y="6211"/>
                  </a:cubicBezTo>
                  <a:cubicBezTo>
                    <a:pt x="1070" y="6337"/>
                    <a:pt x="1084" y="6661"/>
                    <a:pt x="1113" y="6887"/>
                  </a:cubicBezTo>
                  <a:close/>
                  <a:moveTo>
                    <a:pt x="8083" y="12083"/>
                  </a:moveTo>
                  <a:cubicBezTo>
                    <a:pt x="8097" y="12054"/>
                    <a:pt x="8097" y="11928"/>
                    <a:pt x="8097" y="11787"/>
                  </a:cubicBezTo>
                  <a:cubicBezTo>
                    <a:pt x="8111" y="11660"/>
                    <a:pt x="8111" y="11548"/>
                    <a:pt x="8125" y="11548"/>
                  </a:cubicBezTo>
                  <a:cubicBezTo>
                    <a:pt x="8125" y="11533"/>
                    <a:pt x="8139" y="11111"/>
                    <a:pt x="8153" y="10731"/>
                  </a:cubicBezTo>
                  <a:cubicBezTo>
                    <a:pt x="8153" y="10590"/>
                    <a:pt x="8167" y="10463"/>
                    <a:pt x="8167" y="10449"/>
                  </a:cubicBezTo>
                  <a:cubicBezTo>
                    <a:pt x="8167" y="10379"/>
                    <a:pt x="8350" y="11196"/>
                    <a:pt x="8435" y="11632"/>
                  </a:cubicBezTo>
                  <a:cubicBezTo>
                    <a:pt x="8463" y="11773"/>
                    <a:pt x="8534" y="12167"/>
                    <a:pt x="8548" y="12209"/>
                  </a:cubicBezTo>
                  <a:cubicBezTo>
                    <a:pt x="8562" y="12252"/>
                    <a:pt x="8590" y="12350"/>
                    <a:pt x="8604" y="12449"/>
                  </a:cubicBezTo>
                  <a:cubicBezTo>
                    <a:pt x="8632" y="12533"/>
                    <a:pt x="8674" y="12688"/>
                    <a:pt x="8703" y="12773"/>
                  </a:cubicBezTo>
                  <a:cubicBezTo>
                    <a:pt x="8843" y="13167"/>
                    <a:pt x="8900" y="13392"/>
                    <a:pt x="8928" y="13618"/>
                  </a:cubicBezTo>
                  <a:cubicBezTo>
                    <a:pt x="8942" y="13758"/>
                    <a:pt x="9012" y="14125"/>
                    <a:pt x="9083" y="14420"/>
                  </a:cubicBezTo>
                  <a:cubicBezTo>
                    <a:pt x="9097" y="14462"/>
                    <a:pt x="9111" y="14519"/>
                    <a:pt x="9111" y="14575"/>
                  </a:cubicBezTo>
                  <a:cubicBezTo>
                    <a:pt x="9139" y="14660"/>
                    <a:pt x="9224" y="15040"/>
                    <a:pt x="9266" y="15181"/>
                  </a:cubicBezTo>
                  <a:cubicBezTo>
                    <a:pt x="9308" y="15321"/>
                    <a:pt x="9308" y="15237"/>
                    <a:pt x="9252" y="15026"/>
                  </a:cubicBezTo>
                  <a:cubicBezTo>
                    <a:pt x="9224" y="14913"/>
                    <a:pt x="9181" y="14674"/>
                    <a:pt x="9139" y="14505"/>
                  </a:cubicBezTo>
                  <a:cubicBezTo>
                    <a:pt x="9083" y="14195"/>
                    <a:pt x="9055" y="14082"/>
                    <a:pt x="8970" y="13505"/>
                  </a:cubicBezTo>
                  <a:cubicBezTo>
                    <a:pt x="8942" y="13280"/>
                    <a:pt x="8914" y="13181"/>
                    <a:pt x="8829" y="12956"/>
                  </a:cubicBezTo>
                  <a:cubicBezTo>
                    <a:pt x="8745" y="12702"/>
                    <a:pt x="8646" y="12378"/>
                    <a:pt x="8604" y="12139"/>
                  </a:cubicBezTo>
                  <a:cubicBezTo>
                    <a:pt x="8590" y="12111"/>
                    <a:pt x="8562" y="11970"/>
                    <a:pt x="8534" y="11857"/>
                  </a:cubicBezTo>
                  <a:cubicBezTo>
                    <a:pt x="8463" y="11505"/>
                    <a:pt x="8421" y="11364"/>
                    <a:pt x="8350" y="11027"/>
                  </a:cubicBezTo>
                  <a:cubicBezTo>
                    <a:pt x="8280" y="10646"/>
                    <a:pt x="8252" y="10520"/>
                    <a:pt x="8210" y="10351"/>
                  </a:cubicBezTo>
                  <a:cubicBezTo>
                    <a:pt x="8196" y="10266"/>
                    <a:pt x="8167" y="10196"/>
                    <a:pt x="8167" y="10168"/>
                  </a:cubicBezTo>
                  <a:cubicBezTo>
                    <a:pt x="8167" y="10125"/>
                    <a:pt x="8167" y="10125"/>
                    <a:pt x="8181" y="10168"/>
                  </a:cubicBezTo>
                  <a:cubicBezTo>
                    <a:pt x="8196" y="10182"/>
                    <a:pt x="8238" y="10252"/>
                    <a:pt x="8280" y="10308"/>
                  </a:cubicBezTo>
                  <a:cubicBezTo>
                    <a:pt x="8350" y="10407"/>
                    <a:pt x="8548" y="10646"/>
                    <a:pt x="8618" y="10731"/>
                  </a:cubicBezTo>
                  <a:cubicBezTo>
                    <a:pt x="8632" y="10745"/>
                    <a:pt x="8674" y="10787"/>
                    <a:pt x="8717" y="10843"/>
                  </a:cubicBezTo>
                  <a:cubicBezTo>
                    <a:pt x="8900" y="11069"/>
                    <a:pt x="9294" y="11505"/>
                    <a:pt x="9435" y="11646"/>
                  </a:cubicBezTo>
                  <a:cubicBezTo>
                    <a:pt x="9730" y="11956"/>
                    <a:pt x="9843" y="12097"/>
                    <a:pt x="10040" y="12407"/>
                  </a:cubicBezTo>
                  <a:cubicBezTo>
                    <a:pt x="10420" y="13026"/>
                    <a:pt x="10561" y="13463"/>
                    <a:pt x="10491" y="13913"/>
                  </a:cubicBezTo>
                  <a:cubicBezTo>
                    <a:pt x="10449" y="14139"/>
                    <a:pt x="10294" y="14547"/>
                    <a:pt x="10111" y="14941"/>
                  </a:cubicBezTo>
                  <a:cubicBezTo>
                    <a:pt x="9928" y="15279"/>
                    <a:pt x="9857" y="15476"/>
                    <a:pt x="9773" y="15702"/>
                  </a:cubicBezTo>
                  <a:cubicBezTo>
                    <a:pt x="9646" y="16124"/>
                    <a:pt x="9590" y="16448"/>
                    <a:pt x="9604" y="16758"/>
                  </a:cubicBezTo>
                  <a:cubicBezTo>
                    <a:pt x="9604" y="16856"/>
                    <a:pt x="9618" y="16955"/>
                    <a:pt x="9618" y="16969"/>
                  </a:cubicBezTo>
                  <a:cubicBezTo>
                    <a:pt x="9632" y="17025"/>
                    <a:pt x="9702" y="17251"/>
                    <a:pt x="9716" y="17307"/>
                  </a:cubicBezTo>
                  <a:cubicBezTo>
                    <a:pt x="9730" y="17335"/>
                    <a:pt x="9730" y="17335"/>
                    <a:pt x="9688" y="17293"/>
                  </a:cubicBezTo>
                  <a:cubicBezTo>
                    <a:pt x="9660" y="17279"/>
                    <a:pt x="9590" y="17222"/>
                    <a:pt x="9533" y="17194"/>
                  </a:cubicBezTo>
                  <a:cubicBezTo>
                    <a:pt x="9252" y="16997"/>
                    <a:pt x="9097" y="16842"/>
                    <a:pt x="8886" y="16547"/>
                  </a:cubicBezTo>
                  <a:cubicBezTo>
                    <a:pt x="8815" y="16462"/>
                    <a:pt x="8759" y="16378"/>
                    <a:pt x="8759" y="16378"/>
                  </a:cubicBezTo>
                  <a:cubicBezTo>
                    <a:pt x="8759" y="16378"/>
                    <a:pt x="8745" y="16335"/>
                    <a:pt x="8717" y="16293"/>
                  </a:cubicBezTo>
                  <a:cubicBezTo>
                    <a:pt x="8688" y="16265"/>
                    <a:pt x="8646" y="16195"/>
                    <a:pt x="8618" y="16138"/>
                  </a:cubicBezTo>
                  <a:cubicBezTo>
                    <a:pt x="8590" y="16082"/>
                    <a:pt x="8562" y="16026"/>
                    <a:pt x="8534" y="15983"/>
                  </a:cubicBezTo>
                  <a:cubicBezTo>
                    <a:pt x="8505" y="15913"/>
                    <a:pt x="8350" y="15533"/>
                    <a:pt x="8280" y="15350"/>
                  </a:cubicBezTo>
                  <a:cubicBezTo>
                    <a:pt x="8252" y="15237"/>
                    <a:pt x="8181" y="14955"/>
                    <a:pt x="8153" y="14843"/>
                  </a:cubicBezTo>
                  <a:cubicBezTo>
                    <a:pt x="8139" y="14772"/>
                    <a:pt x="8097" y="14322"/>
                    <a:pt x="8083" y="14012"/>
                  </a:cubicBezTo>
                  <a:cubicBezTo>
                    <a:pt x="8041" y="13519"/>
                    <a:pt x="8055" y="12449"/>
                    <a:pt x="8083" y="12083"/>
                  </a:cubicBezTo>
                  <a:close/>
                  <a:moveTo>
                    <a:pt x="8871" y="8886"/>
                  </a:moveTo>
                  <a:cubicBezTo>
                    <a:pt x="8886" y="8886"/>
                    <a:pt x="8900" y="8886"/>
                    <a:pt x="8886" y="8886"/>
                  </a:cubicBezTo>
                  <a:cubicBezTo>
                    <a:pt x="8886" y="8900"/>
                    <a:pt x="8871" y="8900"/>
                    <a:pt x="8857" y="8886"/>
                  </a:cubicBezTo>
                  <a:cubicBezTo>
                    <a:pt x="8843" y="8886"/>
                    <a:pt x="8843" y="8886"/>
                    <a:pt x="8871" y="8886"/>
                  </a:cubicBezTo>
                  <a:close/>
                  <a:moveTo>
                    <a:pt x="4041" y="4098"/>
                  </a:moveTo>
                  <a:cubicBezTo>
                    <a:pt x="4126" y="4183"/>
                    <a:pt x="4239" y="4267"/>
                    <a:pt x="4281" y="4295"/>
                  </a:cubicBezTo>
                  <a:cubicBezTo>
                    <a:pt x="4379" y="4366"/>
                    <a:pt x="4717" y="4704"/>
                    <a:pt x="4872" y="4887"/>
                  </a:cubicBezTo>
                  <a:cubicBezTo>
                    <a:pt x="5084" y="5126"/>
                    <a:pt x="5112" y="5183"/>
                    <a:pt x="5112" y="5197"/>
                  </a:cubicBezTo>
                  <a:cubicBezTo>
                    <a:pt x="5112" y="5197"/>
                    <a:pt x="5154" y="5267"/>
                    <a:pt x="5210" y="5338"/>
                  </a:cubicBezTo>
                  <a:cubicBezTo>
                    <a:pt x="5436" y="5690"/>
                    <a:pt x="5605" y="5999"/>
                    <a:pt x="5830" y="6492"/>
                  </a:cubicBezTo>
                  <a:cubicBezTo>
                    <a:pt x="5858" y="6549"/>
                    <a:pt x="5900" y="6633"/>
                    <a:pt x="5928" y="6675"/>
                  </a:cubicBezTo>
                  <a:cubicBezTo>
                    <a:pt x="5985" y="6788"/>
                    <a:pt x="6252" y="7450"/>
                    <a:pt x="6295" y="7577"/>
                  </a:cubicBezTo>
                  <a:cubicBezTo>
                    <a:pt x="6365" y="7745"/>
                    <a:pt x="6421" y="7929"/>
                    <a:pt x="6449" y="8041"/>
                  </a:cubicBezTo>
                  <a:cubicBezTo>
                    <a:pt x="6478" y="8210"/>
                    <a:pt x="6464" y="8478"/>
                    <a:pt x="6407" y="8971"/>
                  </a:cubicBezTo>
                  <a:cubicBezTo>
                    <a:pt x="6393" y="9041"/>
                    <a:pt x="6379" y="9140"/>
                    <a:pt x="6379" y="9182"/>
                  </a:cubicBezTo>
                  <a:cubicBezTo>
                    <a:pt x="6365" y="9379"/>
                    <a:pt x="6351" y="9407"/>
                    <a:pt x="6337" y="9534"/>
                  </a:cubicBezTo>
                  <a:cubicBezTo>
                    <a:pt x="6337" y="9590"/>
                    <a:pt x="6323" y="9689"/>
                    <a:pt x="6309" y="9731"/>
                  </a:cubicBezTo>
                  <a:cubicBezTo>
                    <a:pt x="6266" y="10069"/>
                    <a:pt x="6224" y="10238"/>
                    <a:pt x="6097" y="10562"/>
                  </a:cubicBezTo>
                  <a:cubicBezTo>
                    <a:pt x="5999" y="10815"/>
                    <a:pt x="5759" y="11196"/>
                    <a:pt x="5590" y="11407"/>
                  </a:cubicBezTo>
                  <a:cubicBezTo>
                    <a:pt x="5562" y="11449"/>
                    <a:pt x="5548" y="11491"/>
                    <a:pt x="5548" y="11491"/>
                  </a:cubicBezTo>
                  <a:cubicBezTo>
                    <a:pt x="5548" y="11505"/>
                    <a:pt x="5534" y="11519"/>
                    <a:pt x="5534" y="11519"/>
                  </a:cubicBezTo>
                  <a:cubicBezTo>
                    <a:pt x="5520" y="11519"/>
                    <a:pt x="5295" y="11787"/>
                    <a:pt x="5253" y="11871"/>
                  </a:cubicBezTo>
                  <a:cubicBezTo>
                    <a:pt x="5224" y="11886"/>
                    <a:pt x="5041" y="12125"/>
                    <a:pt x="4943" y="12238"/>
                  </a:cubicBezTo>
                  <a:cubicBezTo>
                    <a:pt x="4900" y="12294"/>
                    <a:pt x="4844" y="12350"/>
                    <a:pt x="4830" y="12378"/>
                  </a:cubicBezTo>
                  <a:cubicBezTo>
                    <a:pt x="4802" y="12407"/>
                    <a:pt x="4689" y="12519"/>
                    <a:pt x="4577" y="12646"/>
                  </a:cubicBezTo>
                  <a:cubicBezTo>
                    <a:pt x="4267" y="12970"/>
                    <a:pt x="4295" y="12942"/>
                    <a:pt x="4070" y="13251"/>
                  </a:cubicBezTo>
                  <a:cubicBezTo>
                    <a:pt x="3957" y="13406"/>
                    <a:pt x="3774" y="13730"/>
                    <a:pt x="3689" y="13984"/>
                  </a:cubicBezTo>
                  <a:cubicBezTo>
                    <a:pt x="3619" y="14139"/>
                    <a:pt x="3492" y="14505"/>
                    <a:pt x="3478" y="14547"/>
                  </a:cubicBezTo>
                  <a:cubicBezTo>
                    <a:pt x="3478" y="14575"/>
                    <a:pt x="3464" y="14617"/>
                    <a:pt x="3436" y="14660"/>
                  </a:cubicBezTo>
                  <a:cubicBezTo>
                    <a:pt x="3422" y="14688"/>
                    <a:pt x="3408" y="14730"/>
                    <a:pt x="3408" y="14744"/>
                  </a:cubicBezTo>
                  <a:cubicBezTo>
                    <a:pt x="3408" y="14786"/>
                    <a:pt x="3366" y="14716"/>
                    <a:pt x="3337" y="14631"/>
                  </a:cubicBezTo>
                  <a:cubicBezTo>
                    <a:pt x="3253" y="14392"/>
                    <a:pt x="3197" y="14040"/>
                    <a:pt x="3211" y="13688"/>
                  </a:cubicBezTo>
                  <a:cubicBezTo>
                    <a:pt x="3225" y="13364"/>
                    <a:pt x="3239" y="13209"/>
                    <a:pt x="3337" y="12660"/>
                  </a:cubicBezTo>
                  <a:cubicBezTo>
                    <a:pt x="3351" y="12632"/>
                    <a:pt x="3351" y="12590"/>
                    <a:pt x="3366" y="12561"/>
                  </a:cubicBezTo>
                  <a:cubicBezTo>
                    <a:pt x="3380" y="12533"/>
                    <a:pt x="3394" y="12435"/>
                    <a:pt x="3422" y="12336"/>
                  </a:cubicBezTo>
                  <a:cubicBezTo>
                    <a:pt x="3464" y="12153"/>
                    <a:pt x="3478" y="12083"/>
                    <a:pt x="3563" y="11787"/>
                  </a:cubicBezTo>
                  <a:cubicBezTo>
                    <a:pt x="3577" y="11717"/>
                    <a:pt x="3605" y="11632"/>
                    <a:pt x="3605" y="11590"/>
                  </a:cubicBezTo>
                  <a:cubicBezTo>
                    <a:pt x="3605" y="11562"/>
                    <a:pt x="3619" y="11519"/>
                    <a:pt x="3619" y="11505"/>
                  </a:cubicBezTo>
                  <a:cubicBezTo>
                    <a:pt x="3647" y="11477"/>
                    <a:pt x="3760" y="10886"/>
                    <a:pt x="3774" y="10717"/>
                  </a:cubicBezTo>
                  <a:cubicBezTo>
                    <a:pt x="3788" y="10674"/>
                    <a:pt x="3788" y="10632"/>
                    <a:pt x="3802" y="10604"/>
                  </a:cubicBezTo>
                  <a:cubicBezTo>
                    <a:pt x="3802" y="10576"/>
                    <a:pt x="3802" y="10534"/>
                    <a:pt x="3816" y="10506"/>
                  </a:cubicBezTo>
                  <a:cubicBezTo>
                    <a:pt x="3858" y="10238"/>
                    <a:pt x="3971" y="9844"/>
                    <a:pt x="4140" y="9365"/>
                  </a:cubicBezTo>
                  <a:cubicBezTo>
                    <a:pt x="4182" y="9266"/>
                    <a:pt x="4225" y="9126"/>
                    <a:pt x="4239" y="9055"/>
                  </a:cubicBezTo>
                  <a:cubicBezTo>
                    <a:pt x="4253" y="8999"/>
                    <a:pt x="4267" y="8900"/>
                    <a:pt x="4281" y="8858"/>
                  </a:cubicBezTo>
                  <a:cubicBezTo>
                    <a:pt x="4295" y="8830"/>
                    <a:pt x="4309" y="8773"/>
                    <a:pt x="4309" y="8745"/>
                  </a:cubicBezTo>
                  <a:cubicBezTo>
                    <a:pt x="4323" y="8731"/>
                    <a:pt x="4323" y="8689"/>
                    <a:pt x="4337" y="8647"/>
                  </a:cubicBezTo>
                  <a:cubicBezTo>
                    <a:pt x="4337" y="8619"/>
                    <a:pt x="4365" y="8492"/>
                    <a:pt x="4379" y="8365"/>
                  </a:cubicBezTo>
                  <a:cubicBezTo>
                    <a:pt x="4408" y="8238"/>
                    <a:pt x="4422" y="8112"/>
                    <a:pt x="4436" y="8083"/>
                  </a:cubicBezTo>
                  <a:cubicBezTo>
                    <a:pt x="4436" y="8055"/>
                    <a:pt x="4450" y="7971"/>
                    <a:pt x="4450" y="7914"/>
                  </a:cubicBezTo>
                  <a:cubicBezTo>
                    <a:pt x="4492" y="7633"/>
                    <a:pt x="4506" y="7379"/>
                    <a:pt x="4506" y="6872"/>
                  </a:cubicBezTo>
                  <a:cubicBezTo>
                    <a:pt x="4506" y="6577"/>
                    <a:pt x="4506" y="6351"/>
                    <a:pt x="4492" y="6281"/>
                  </a:cubicBezTo>
                  <a:cubicBezTo>
                    <a:pt x="4478" y="6211"/>
                    <a:pt x="4464" y="6126"/>
                    <a:pt x="4464" y="6098"/>
                  </a:cubicBezTo>
                  <a:cubicBezTo>
                    <a:pt x="4422" y="5788"/>
                    <a:pt x="4168" y="4887"/>
                    <a:pt x="4056" y="4633"/>
                  </a:cubicBezTo>
                  <a:cubicBezTo>
                    <a:pt x="3971" y="4450"/>
                    <a:pt x="3943" y="4380"/>
                    <a:pt x="3873" y="4239"/>
                  </a:cubicBezTo>
                  <a:cubicBezTo>
                    <a:pt x="3830" y="4155"/>
                    <a:pt x="3802" y="4084"/>
                    <a:pt x="3802" y="4084"/>
                  </a:cubicBezTo>
                  <a:cubicBezTo>
                    <a:pt x="3802" y="4084"/>
                    <a:pt x="3873" y="4169"/>
                    <a:pt x="3943" y="4281"/>
                  </a:cubicBezTo>
                  <a:cubicBezTo>
                    <a:pt x="4013" y="4380"/>
                    <a:pt x="4084" y="4493"/>
                    <a:pt x="4112" y="4521"/>
                  </a:cubicBezTo>
                  <a:cubicBezTo>
                    <a:pt x="4126" y="4549"/>
                    <a:pt x="4168" y="4605"/>
                    <a:pt x="4196" y="4633"/>
                  </a:cubicBezTo>
                  <a:cubicBezTo>
                    <a:pt x="4239" y="4704"/>
                    <a:pt x="4253" y="4718"/>
                    <a:pt x="4422" y="4957"/>
                  </a:cubicBezTo>
                  <a:cubicBezTo>
                    <a:pt x="4548" y="5126"/>
                    <a:pt x="4633" y="5239"/>
                    <a:pt x="4703" y="5366"/>
                  </a:cubicBezTo>
                  <a:cubicBezTo>
                    <a:pt x="4844" y="5619"/>
                    <a:pt x="5084" y="6154"/>
                    <a:pt x="5126" y="6365"/>
                  </a:cubicBezTo>
                  <a:cubicBezTo>
                    <a:pt x="5140" y="6422"/>
                    <a:pt x="5168" y="6520"/>
                    <a:pt x="5182" y="6577"/>
                  </a:cubicBezTo>
                  <a:cubicBezTo>
                    <a:pt x="5196" y="6689"/>
                    <a:pt x="5224" y="6788"/>
                    <a:pt x="5224" y="6887"/>
                  </a:cubicBezTo>
                  <a:cubicBezTo>
                    <a:pt x="5224" y="6929"/>
                    <a:pt x="5238" y="6985"/>
                    <a:pt x="5238" y="7027"/>
                  </a:cubicBezTo>
                  <a:cubicBezTo>
                    <a:pt x="5253" y="7112"/>
                    <a:pt x="5253" y="7577"/>
                    <a:pt x="5238" y="7788"/>
                  </a:cubicBezTo>
                  <a:cubicBezTo>
                    <a:pt x="5224" y="8182"/>
                    <a:pt x="5168" y="8647"/>
                    <a:pt x="5126" y="8872"/>
                  </a:cubicBezTo>
                  <a:cubicBezTo>
                    <a:pt x="4985" y="9675"/>
                    <a:pt x="4943" y="9858"/>
                    <a:pt x="4802" y="10379"/>
                  </a:cubicBezTo>
                  <a:cubicBezTo>
                    <a:pt x="4746" y="10562"/>
                    <a:pt x="4689" y="10773"/>
                    <a:pt x="4675" y="10858"/>
                  </a:cubicBezTo>
                  <a:cubicBezTo>
                    <a:pt x="4647" y="10928"/>
                    <a:pt x="4605" y="11055"/>
                    <a:pt x="4591" y="11139"/>
                  </a:cubicBezTo>
                  <a:cubicBezTo>
                    <a:pt x="4534" y="11294"/>
                    <a:pt x="4548" y="11336"/>
                    <a:pt x="4591" y="11196"/>
                  </a:cubicBezTo>
                  <a:cubicBezTo>
                    <a:pt x="4675" y="10970"/>
                    <a:pt x="4915" y="10139"/>
                    <a:pt x="4957" y="9970"/>
                  </a:cubicBezTo>
                  <a:cubicBezTo>
                    <a:pt x="4957" y="9928"/>
                    <a:pt x="4985" y="9872"/>
                    <a:pt x="4999" y="9816"/>
                  </a:cubicBezTo>
                  <a:cubicBezTo>
                    <a:pt x="5055" y="9562"/>
                    <a:pt x="5224" y="8703"/>
                    <a:pt x="5253" y="8450"/>
                  </a:cubicBezTo>
                  <a:cubicBezTo>
                    <a:pt x="5253" y="8393"/>
                    <a:pt x="5267" y="8295"/>
                    <a:pt x="5267" y="8252"/>
                  </a:cubicBezTo>
                  <a:cubicBezTo>
                    <a:pt x="5323" y="7886"/>
                    <a:pt x="5337" y="7041"/>
                    <a:pt x="5295" y="6788"/>
                  </a:cubicBezTo>
                  <a:cubicBezTo>
                    <a:pt x="5238" y="6380"/>
                    <a:pt x="5126" y="6042"/>
                    <a:pt x="4943" y="5647"/>
                  </a:cubicBezTo>
                  <a:cubicBezTo>
                    <a:pt x="4760" y="5281"/>
                    <a:pt x="4703" y="5197"/>
                    <a:pt x="4295" y="4648"/>
                  </a:cubicBezTo>
                  <a:cubicBezTo>
                    <a:pt x="4225" y="4563"/>
                    <a:pt x="4027" y="4267"/>
                    <a:pt x="3985" y="4211"/>
                  </a:cubicBezTo>
                  <a:cubicBezTo>
                    <a:pt x="3985" y="4197"/>
                    <a:pt x="3957" y="4155"/>
                    <a:pt x="3943" y="4141"/>
                  </a:cubicBezTo>
                  <a:cubicBezTo>
                    <a:pt x="3901" y="4084"/>
                    <a:pt x="3802" y="3915"/>
                    <a:pt x="3774" y="3873"/>
                  </a:cubicBezTo>
                  <a:cubicBezTo>
                    <a:pt x="3760" y="3831"/>
                    <a:pt x="3816" y="3887"/>
                    <a:pt x="4041" y="4098"/>
                  </a:cubicBezTo>
                  <a:close/>
                  <a:moveTo>
                    <a:pt x="5295" y="2014"/>
                  </a:moveTo>
                  <a:cubicBezTo>
                    <a:pt x="5323" y="2014"/>
                    <a:pt x="5323" y="2028"/>
                    <a:pt x="5323" y="2028"/>
                  </a:cubicBezTo>
                  <a:cubicBezTo>
                    <a:pt x="5309" y="2028"/>
                    <a:pt x="5281" y="2028"/>
                    <a:pt x="5281" y="2014"/>
                  </a:cubicBezTo>
                  <a:cubicBezTo>
                    <a:pt x="5267" y="2000"/>
                    <a:pt x="5267" y="2000"/>
                    <a:pt x="5295" y="20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13"/>
            <p:cNvGrpSpPr/>
            <p:nvPr/>
          </p:nvGrpSpPr>
          <p:grpSpPr>
            <a:xfrm flipH="1">
              <a:off x="7751926" y="2636985"/>
              <a:ext cx="2198897" cy="3338257"/>
              <a:chOff x="-699025" y="3432375"/>
              <a:chExt cx="455900" cy="692125"/>
            </a:xfrm>
          </p:grpSpPr>
          <p:sp>
            <p:nvSpPr>
              <p:cNvPr id="282" name="Google Shape;282;p13"/>
              <p:cNvSpPr/>
              <p:nvPr/>
            </p:nvSpPr>
            <p:spPr>
              <a:xfrm>
                <a:off x="-696925" y="3674575"/>
                <a:ext cx="44725" cy="71125"/>
              </a:xfrm>
              <a:custGeom>
                <a:avLst/>
                <a:gdLst/>
                <a:ahLst/>
                <a:cxnLst/>
                <a:rect l="l" t="t" r="r" b="b"/>
                <a:pathLst>
                  <a:path w="1789" h="2845" extrusionOk="0">
                    <a:moveTo>
                      <a:pt x="43" y="2774"/>
                    </a:moveTo>
                    <a:cubicBezTo>
                      <a:pt x="99" y="2676"/>
                      <a:pt x="127" y="2577"/>
                      <a:pt x="198" y="2296"/>
                    </a:cubicBezTo>
                    <a:cubicBezTo>
                      <a:pt x="226" y="2197"/>
                      <a:pt x="282" y="1972"/>
                      <a:pt x="310" y="1915"/>
                    </a:cubicBezTo>
                    <a:cubicBezTo>
                      <a:pt x="310" y="1901"/>
                      <a:pt x="338" y="1831"/>
                      <a:pt x="353" y="1775"/>
                    </a:cubicBezTo>
                    <a:cubicBezTo>
                      <a:pt x="381" y="1718"/>
                      <a:pt x="395" y="1648"/>
                      <a:pt x="409" y="1620"/>
                    </a:cubicBezTo>
                    <a:cubicBezTo>
                      <a:pt x="423" y="1592"/>
                      <a:pt x="437" y="1549"/>
                      <a:pt x="437" y="1549"/>
                    </a:cubicBezTo>
                    <a:cubicBezTo>
                      <a:pt x="437" y="1535"/>
                      <a:pt x="451" y="1521"/>
                      <a:pt x="465" y="1507"/>
                    </a:cubicBezTo>
                    <a:cubicBezTo>
                      <a:pt x="465" y="1479"/>
                      <a:pt x="493" y="1423"/>
                      <a:pt x="522" y="1380"/>
                    </a:cubicBezTo>
                    <a:cubicBezTo>
                      <a:pt x="578" y="1240"/>
                      <a:pt x="648" y="1085"/>
                      <a:pt x="733" y="930"/>
                    </a:cubicBezTo>
                    <a:cubicBezTo>
                      <a:pt x="747" y="888"/>
                      <a:pt x="803" y="803"/>
                      <a:pt x="831" y="747"/>
                    </a:cubicBezTo>
                    <a:cubicBezTo>
                      <a:pt x="859" y="690"/>
                      <a:pt x="902" y="620"/>
                      <a:pt x="916" y="592"/>
                    </a:cubicBezTo>
                    <a:cubicBezTo>
                      <a:pt x="930" y="578"/>
                      <a:pt x="972" y="521"/>
                      <a:pt x="986" y="479"/>
                    </a:cubicBezTo>
                    <a:cubicBezTo>
                      <a:pt x="1014" y="451"/>
                      <a:pt x="1057" y="395"/>
                      <a:pt x="1071" y="381"/>
                    </a:cubicBezTo>
                    <a:lnTo>
                      <a:pt x="1099" y="338"/>
                    </a:lnTo>
                    <a:lnTo>
                      <a:pt x="1169" y="395"/>
                    </a:lnTo>
                    <a:cubicBezTo>
                      <a:pt x="1197" y="423"/>
                      <a:pt x="1226" y="451"/>
                      <a:pt x="1226" y="451"/>
                    </a:cubicBezTo>
                    <a:cubicBezTo>
                      <a:pt x="1240" y="479"/>
                      <a:pt x="1352" y="535"/>
                      <a:pt x="1409" y="535"/>
                    </a:cubicBezTo>
                    <a:cubicBezTo>
                      <a:pt x="1535" y="564"/>
                      <a:pt x="1690" y="493"/>
                      <a:pt x="1747" y="366"/>
                    </a:cubicBezTo>
                    <a:cubicBezTo>
                      <a:pt x="1775" y="296"/>
                      <a:pt x="1789" y="183"/>
                      <a:pt x="1761" y="127"/>
                    </a:cubicBezTo>
                    <a:cubicBezTo>
                      <a:pt x="1747" y="99"/>
                      <a:pt x="1676" y="57"/>
                      <a:pt x="1634" y="43"/>
                    </a:cubicBezTo>
                    <a:cubicBezTo>
                      <a:pt x="1507" y="0"/>
                      <a:pt x="1310" y="71"/>
                      <a:pt x="1155" y="198"/>
                    </a:cubicBezTo>
                    <a:cubicBezTo>
                      <a:pt x="1099" y="254"/>
                      <a:pt x="902" y="493"/>
                      <a:pt x="902" y="521"/>
                    </a:cubicBezTo>
                    <a:cubicBezTo>
                      <a:pt x="902" y="521"/>
                      <a:pt x="888" y="535"/>
                      <a:pt x="888" y="550"/>
                    </a:cubicBezTo>
                    <a:cubicBezTo>
                      <a:pt x="874" y="564"/>
                      <a:pt x="705" y="859"/>
                      <a:pt x="705" y="873"/>
                    </a:cubicBezTo>
                    <a:cubicBezTo>
                      <a:pt x="705" y="873"/>
                      <a:pt x="676" y="916"/>
                      <a:pt x="662" y="958"/>
                    </a:cubicBezTo>
                    <a:cubicBezTo>
                      <a:pt x="620" y="1042"/>
                      <a:pt x="550" y="1169"/>
                      <a:pt x="522" y="1240"/>
                    </a:cubicBezTo>
                    <a:cubicBezTo>
                      <a:pt x="507" y="1254"/>
                      <a:pt x="493" y="1296"/>
                      <a:pt x="479" y="1324"/>
                    </a:cubicBezTo>
                    <a:cubicBezTo>
                      <a:pt x="451" y="1380"/>
                      <a:pt x="423" y="1451"/>
                      <a:pt x="395" y="1549"/>
                    </a:cubicBezTo>
                    <a:cubicBezTo>
                      <a:pt x="381" y="1578"/>
                      <a:pt x="353" y="1648"/>
                      <a:pt x="338" y="1676"/>
                    </a:cubicBezTo>
                    <a:cubicBezTo>
                      <a:pt x="310" y="1732"/>
                      <a:pt x="212" y="2070"/>
                      <a:pt x="169" y="2268"/>
                    </a:cubicBezTo>
                    <a:cubicBezTo>
                      <a:pt x="85" y="2591"/>
                      <a:pt x="57" y="2676"/>
                      <a:pt x="29" y="2746"/>
                    </a:cubicBezTo>
                    <a:cubicBezTo>
                      <a:pt x="1" y="2831"/>
                      <a:pt x="1" y="2845"/>
                      <a:pt x="43" y="2774"/>
                    </a:cubicBezTo>
                    <a:close/>
                    <a:moveTo>
                      <a:pt x="1169" y="268"/>
                    </a:moveTo>
                    <a:cubicBezTo>
                      <a:pt x="1226" y="212"/>
                      <a:pt x="1352" y="141"/>
                      <a:pt x="1409" y="113"/>
                    </a:cubicBezTo>
                    <a:cubicBezTo>
                      <a:pt x="1507" y="71"/>
                      <a:pt x="1620" y="85"/>
                      <a:pt x="1676" y="141"/>
                    </a:cubicBezTo>
                    <a:cubicBezTo>
                      <a:pt x="1690" y="141"/>
                      <a:pt x="1704" y="169"/>
                      <a:pt x="1718" y="212"/>
                    </a:cubicBezTo>
                    <a:cubicBezTo>
                      <a:pt x="1733" y="296"/>
                      <a:pt x="1690" y="395"/>
                      <a:pt x="1606" y="451"/>
                    </a:cubicBezTo>
                    <a:cubicBezTo>
                      <a:pt x="1465" y="535"/>
                      <a:pt x="1338" y="507"/>
                      <a:pt x="1183" y="352"/>
                    </a:cubicBezTo>
                    <a:lnTo>
                      <a:pt x="1141" y="296"/>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698675" y="4048100"/>
                <a:ext cx="107025" cy="76400"/>
              </a:xfrm>
              <a:custGeom>
                <a:avLst/>
                <a:gdLst/>
                <a:ahLst/>
                <a:cxnLst/>
                <a:rect l="l" t="t" r="r" b="b"/>
                <a:pathLst>
                  <a:path w="4281" h="3056" extrusionOk="0">
                    <a:moveTo>
                      <a:pt x="4070" y="2845"/>
                    </a:moveTo>
                    <a:cubicBezTo>
                      <a:pt x="4042" y="2816"/>
                      <a:pt x="3999" y="2774"/>
                      <a:pt x="3971" y="2760"/>
                    </a:cubicBezTo>
                    <a:cubicBezTo>
                      <a:pt x="3943" y="2732"/>
                      <a:pt x="3873" y="2676"/>
                      <a:pt x="3802" y="2619"/>
                    </a:cubicBezTo>
                    <a:cubicBezTo>
                      <a:pt x="3732" y="2563"/>
                      <a:pt x="3661" y="2507"/>
                      <a:pt x="3633" y="2493"/>
                    </a:cubicBezTo>
                    <a:cubicBezTo>
                      <a:pt x="3563" y="2464"/>
                      <a:pt x="3549" y="2450"/>
                      <a:pt x="3535" y="2422"/>
                    </a:cubicBezTo>
                    <a:cubicBezTo>
                      <a:pt x="3521" y="2422"/>
                      <a:pt x="3506" y="2408"/>
                      <a:pt x="3492" y="2394"/>
                    </a:cubicBezTo>
                    <a:cubicBezTo>
                      <a:pt x="3450" y="2380"/>
                      <a:pt x="3309" y="2281"/>
                      <a:pt x="3281" y="2253"/>
                    </a:cubicBezTo>
                    <a:cubicBezTo>
                      <a:pt x="3267" y="2239"/>
                      <a:pt x="3239" y="2225"/>
                      <a:pt x="3239" y="2225"/>
                    </a:cubicBezTo>
                    <a:cubicBezTo>
                      <a:pt x="3225" y="2211"/>
                      <a:pt x="3197" y="2197"/>
                      <a:pt x="3168" y="2183"/>
                    </a:cubicBezTo>
                    <a:cubicBezTo>
                      <a:pt x="2971" y="2042"/>
                      <a:pt x="2718" y="1887"/>
                      <a:pt x="2563" y="1803"/>
                    </a:cubicBezTo>
                    <a:cubicBezTo>
                      <a:pt x="2535" y="1788"/>
                      <a:pt x="2464" y="1760"/>
                      <a:pt x="2408" y="1732"/>
                    </a:cubicBezTo>
                    <a:cubicBezTo>
                      <a:pt x="2281" y="1676"/>
                      <a:pt x="2253" y="1662"/>
                      <a:pt x="2126" y="1591"/>
                    </a:cubicBezTo>
                    <a:cubicBezTo>
                      <a:pt x="2084" y="1577"/>
                      <a:pt x="2014" y="1535"/>
                      <a:pt x="1972" y="1521"/>
                    </a:cubicBezTo>
                    <a:cubicBezTo>
                      <a:pt x="1915" y="1493"/>
                      <a:pt x="1873" y="1465"/>
                      <a:pt x="1873" y="1465"/>
                    </a:cubicBezTo>
                    <a:cubicBezTo>
                      <a:pt x="1859" y="1450"/>
                      <a:pt x="1817" y="1422"/>
                      <a:pt x="1760" y="1394"/>
                    </a:cubicBezTo>
                    <a:cubicBezTo>
                      <a:pt x="1718" y="1366"/>
                      <a:pt x="1648" y="1338"/>
                      <a:pt x="1634" y="1324"/>
                    </a:cubicBezTo>
                    <a:cubicBezTo>
                      <a:pt x="1619" y="1310"/>
                      <a:pt x="1549" y="1267"/>
                      <a:pt x="1493" y="1225"/>
                    </a:cubicBezTo>
                    <a:cubicBezTo>
                      <a:pt x="1310" y="1113"/>
                      <a:pt x="1183" y="1014"/>
                      <a:pt x="1014" y="859"/>
                    </a:cubicBezTo>
                    <a:cubicBezTo>
                      <a:pt x="958" y="817"/>
                      <a:pt x="887" y="746"/>
                      <a:pt x="831" y="690"/>
                    </a:cubicBezTo>
                    <a:cubicBezTo>
                      <a:pt x="676" y="563"/>
                      <a:pt x="634" y="535"/>
                      <a:pt x="592" y="479"/>
                    </a:cubicBezTo>
                    <a:cubicBezTo>
                      <a:pt x="563" y="465"/>
                      <a:pt x="535" y="437"/>
                      <a:pt x="521" y="423"/>
                    </a:cubicBezTo>
                    <a:cubicBezTo>
                      <a:pt x="507" y="423"/>
                      <a:pt x="493" y="408"/>
                      <a:pt x="493" y="408"/>
                    </a:cubicBezTo>
                    <a:cubicBezTo>
                      <a:pt x="465" y="380"/>
                      <a:pt x="282" y="211"/>
                      <a:pt x="225" y="183"/>
                    </a:cubicBezTo>
                    <a:cubicBezTo>
                      <a:pt x="211" y="169"/>
                      <a:pt x="141" y="113"/>
                      <a:pt x="99" y="70"/>
                    </a:cubicBezTo>
                    <a:cubicBezTo>
                      <a:pt x="71" y="56"/>
                      <a:pt x="28" y="28"/>
                      <a:pt x="0" y="0"/>
                    </a:cubicBezTo>
                    <a:lnTo>
                      <a:pt x="0" y="70"/>
                    </a:lnTo>
                    <a:cubicBezTo>
                      <a:pt x="71" y="127"/>
                      <a:pt x="141" y="183"/>
                      <a:pt x="197" y="225"/>
                    </a:cubicBezTo>
                    <a:cubicBezTo>
                      <a:pt x="239" y="254"/>
                      <a:pt x="296" y="310"/>
                      <a:pt x="338" y="338"/>
                    </a:cubicBezTo>
                    <a:cubicBezTo>
                      <a:pt x="423" y="408"/>
                      <a:pt x="648" y="591"/>
                      <a:pt x="690" y="648"/>
                    </a:cubicBezTo>
                    <a:cubicBezTo>
                      <a:pt x="704" y="648"/>
                      <a:pt x="718" y="662"/>
                      <a:pt x="732" y="676"/>
                    </a:cubicBezTo>
                    <a:cubicBezTo>
                      <a:pt x="746" y="690"/>
                      <a:pt x="803" y="732"/>
                      <a:pt x="845" y="775"/>
                    </a:cubicBezTo>
                    <a:cubicBezTo>
                      <a:pt x="1141" y="1042"/>
                      <a:pt x="1366" y="1225"/>
                      <a:pt x="1563" y="1338"/>
                    </a:cubicBezTo>
                    <a:cubicBezTo>
                      <a:pt x="1605" y="1352"/>
                      <a:pt x="1648" y="1380"/>
                      <a:pt x="1662" y="1394"/>
                    </a:cubicBezTo>
                    <a:cubicBezTo>
                      <a:pt x="1676" y="1408"/>
                      <a:pt x="1704" y="1436"/>
                      <a:pt x="1732" y="1450"/>
                    </a:cubicBezTo>
                    <a:cubicBezTo>
                      <a:pt x="1760" y="1465"/>
                      <a:pt x="1803" y="1479"/>
                      <a:pt x="1817" y="1493"/>
                    </a:cubicBezTo>
                    <a:cubicBezTo>
                      <a:pt x="1831" y="1493"/>
                      <a:pt x="1845" y="1507"/>
                      <a:pt x="1859" y="1507"/>
                    </a:cubicBezTo>
                    <a:cubicBezTo>
                      <a:pt x="1859" y="1521"/>
                      <a:pt x="1915" y="1549"/>
                      <a:pt x="1957" y="1577"/>
                    </a:cubicBezTo>
                    <a:cubicBezTo>
                      <a:pt x="2014" y="1605"/>
                      <a:pt x="2070" y="1634"/>
                      <a:pt x="2098" y="1648"/>
                    </a:cubicBezTo>
                    <a:cubicBezTo>
                      <a:pt x="2126" y="1662"/>
                      <a:pt x="2183" y="1690"/>
                      <a:pt x="2253" y="1718"/>
                    </a:cubicBezTo>
                    <a:cubicBezTo>
                      <a:pt x="2309" y="1746"/>
                      <a:pt x="2352" y="1774"/>
                      <a:pt x="2366" y="1774"/>
                    </a:cubicBezTo>
                    <a:cubicBezTo>
                      <a:pt x="2366" y="1774"/>
                      <a:pt x="2394" y="1788"/>
                      <a:pt x="2436" y="1817"/>
                    </a:cubicBezTo>
                    <a:cubicBezTo>
                      <a:pt x="2464" y="1831"/>
                      <a:pt x="2563" y="1873"/>
                      <a:pt x="2647" y="1929"/>
                    </a:cubicBezTo>
                    <a:cubicBezTo>
                      <a:pt x="2732" y="1972"/>
                      <a:pt x="2831" y="2028"/>
                      <a:pt x="2873" y="2056"/>
                    </a:cubicBezTo>
                    <a:cubicBezTo>
                      <a:pt x="2901" y="2084"/>
                      <a:pt x="2943" y="2112"/>
                      <a:pt x="2957" y="2112"/>
                    </a:cubicBezTo>
                    <a:cubicBezTo>
                      <a:pt x="2985" y="2126"/>
                      <a:pt x="3056" y="2183"/>
                      <a:pt x="3140" y="2239"/>
                    </a:cubicBezTo>
                    <a:cubicBezTo>
                      <a:pt x="3225" y="2295"/>
                      <a:pt x="3309" y="2366"/>
                      <a:pt x="3352" y="2380"/>
                    </a:cubicBezTo>
                    <a:cubicBezTo>
                      <a:pt x="3478" y="2464"/>
                      <a:pt x="3521" y="2493"/>
                      <a:pt x="3661" y="2591"/>
                    </a:cubicBezTo>
                    <a:cubicBezTo>
                      <a:pt x="3802" y="2704"/>
                      <a:pt x="3929" y="2802"/>
                      <a:pt x="3943" y="2830"/>
                    </a:cubicBezTo>
                    <a:cubicBezTo>
                      <a:pt x="3957" y="2830"/>
                      <a:pt x="3985" y="2859"/>
                      <a:pt x="4013" y="2887"/>
                    </a:cubicBezTo>
                    <a:cubicBezTo>
                      <a:pt x="4042" y="2915"/>
                      <a:pt x="4112" y="2985"/>
                      <a:pt x="4182" y="3056"/>
                    </a:cubicBezTo>
                    <a:lnTo>
                      <a:pt x="4281" y="3056"/>
                    </a:lnTo>
                    <a:cubicBezTo>
                      <a:pt x="4267" y="3042"/>
                      <a:pt x="4239" y="3028"/>
                      <a:pt x="4225" y="3014"/>
                    </a:cubicBezTo>
                    <a:cubicBezTo>
                      <a:pt x="4154" y="2943"/>
                      <a:pt x="4084" y="2859"/>
                      <a:pt x="4070" y="28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99025" y="3432375"/>
                <a:ext cx="455900" cy="690725"/>
              </a:xfrm>
              <a:custGeom>
                <a:avLst/>
                <a:gdLst/>
                <a:ahLst/>
                <a:cxnLst/>
                <a:rect l="l" t="t" r="r" b="b"/>
                <a:pathLst>
                  <a:path w="18236" h="27629" extrusionOk="0">
                    <a:moveTo>
                      <a:pt x="18151" y="25037"/>
                    </a:moveTo>
                    <a:cubicBezTo>
                      <a:pt x="18123" y="25009"/>
                      <a:pt x="18109" y="24981"/>
                      <a:pt x="18109" y="24967"/>
                    </a:cubicBezTo>
                    <a:cubicBezTo>
                      <a:pt x="18109" y="24967"/>
                      <a:pt x="18095" y="24953"/>
                      <a:pt x="18095" y="24953"/>
                    </a:cubicBezTo>
                    <a:cubicBezTo>
                      <a:pt x="18081" y="24939"/>
                      <a:pt x="18067" y="24911"/>
                      <a:pt x="18053" y="24868"/>
                    </a:cubicBezTo>
                    <a:cubicBezTo>
                      <a:pt x="18025" y="24840"/>
                      <a:pt x="17996" y="24784"/>
                      <a:pt x="17982" y="24756"/>
                    </a:cubicBezTo>
                    <a:cubicBezTo>
                      <a:pt x="17898" y="24615"/>
                      <a:pt x="17771" y="24305"/>
                      <a:pt x="17658" y="23967"/>
                    </a:cubicBezTo>
                    <a:cubicBezTo>
                      <a:pt x="17616" y="23869"/>
                      <a:pt x="17588" y="23770"/>
                      <a:pt x="17574" y="23756"/>
                    </a:cubicBezTo>
                    <a:cubicBezTo>
                      <a:pt x="17574" y="23756"/>
                      <a:pt x="17574" y="23742"/>
                      <a:pt x="17574" y="23728"/>
                    </a:cubicBezTo>
                    <a:cubicBezTo>
                      <a:pt x="17574" y="23714"/>
                      <a:pt x="17475" y="23446"/>
                      <a:pt x="17433" y="23334"/>
                    </a:cubicBezTo>
                    <a:cubicBezTo>
                      <a:pt x="17419" y="23305"/>
                      <a:pt x="17405" y="23249"/>
                      <a:pt x="17391" y="23221"/>
                    </a:cubicBezTo>
                    <a:cubicBezTo>
                      <a:pt x="17377" y="23193"/>
                      <a:pt x="17363" y="23136"/>
                      <a:pt x="17349" y="23108"/>
                    </a:cubicBezTo>
                    <a:cubicBezTo>
                      <a:pt x="17335" y="23080"/>
                      <a:pt x="17320" y="23052"/>
                      <a:pt x="17320" y="23052"/>
                    </a:cubicBezTo>
                    <a:cubicBezTo>
                      <a:pt x="17320" y="23038"/>
                      <a:pt x="17180" y="22756"/>
                      <a:pt x="17151" y="22728"/>
                    </a:cubicBezTo>
                    <a:cubicBezTo>
                      <a:pt x="17137" y="22714"/>
                      <a:pt x="17123" y="22686"/>
                      <a:pt x="17123" y="22686"/>
                    </a:cubicBezTo>
                    <a:cubicBezTo>
                      <a:pt x="17123" y="22672"/>
                      <a:pt x="17123" y="22658"/>
                      <a:pt x="17109" y="22644"/>
                    </a:cubicBezTo>
                    <a:cubicBezTo>
                      <a:pt x="17095" y="22629"/>
                      <a:pt x="17081" y="22601"/>
                      <a:pt x="17067" y="22587"/>
                    </a:cubicBezTo>
                    <a:cubicBezTo>
                      <a:pt x="17053" y="22559"/>
                      <a:pt x="17025" y="22531"/>
                      <a:pt x="17025" y="22517"/>
                    </a:cubicBezTo>
                    <a:cubicBezTo>
                      <a:pt x="17011" y="22517"/>
                      <a:pt x="16982" y="22475"/>
                      <a:pt x="16954" y="22432"/>
                    </a:cubicBezTo>
                    <a:cubicBezTo>
                      <a:pt x="16659" y="22010"/>
                      <a:pt x="16363" y="21742"/>
                      <a:pt x="15940" y="21489"/>
                    </a:cubicBezTo>
                    <a:cubicBezTo>
                      <a:pt x="15856" y="21447"/>
                      <a:pt x="15771" y="21390"/>
                      <a:pt x="15743" y="21376"/>
                    </a:cubicBezTo>
                    <a:cubicBezTo>
                      <a:pt x="15715" y="21362"/>
                      <a:pt x="15631" y="21306"/>
                      <a:pt x="15560" y="21264"/>
                    </a:cubicBezTo>
                    <a:cubicBezTo>
                      <a:pt x="15490" y="21221"/>
                      <a:pt x="15363" y="21151"/>
                      <a:pt x="15293" y="21109"/>
                    </a:cubicBezTo>
                    <a:cubicBezTo>
                      <a:pt x="15138" y="21024"/>
                      <a:pt x="15025" y="20954"/>
                      <a:pt x="14912" y="20897"/>
                    </a:cubicBezTo>
                    <a:cubicBezTo>
                      <a:pt x="14870" y="20883"/>
                      <a:pt x="14814" y="20841"/>
                      <a:pt x="14786" y="20827"/>
                    </a:cubicBezTo>
                    <a:cubicBezTo>
                      <a:pt x="14758" y="20813"/>
                      <a:pt x="14701" y="20785"/>
                      <a:pt x="14659" y="20771"/>
                    </a:cubicBezTo>
                    <a:cubicBezTo>
                      <a:pt x="14631" y="20757"/>
                      <a:pt x="14546" y="20700"/>
                      <a:pt x="14462" y="20672"/>
                    </a:cubicBezTo>
                    <a:cubicBezTo>
                      <a:pt x="14391" y="20630"/>
                      <a:pt x="14293" y="20574"/>
                      <a:pt x="14251" y="20559"/>
                    </a:cubicBezTo>
                    <a:cubicBezTo>
                      <a:pt x="14208" y="20531"/>
                      <a:pt x="14166" y="20517"/>
                      <a:pt x="14166" y="20517"/>
                    </a:cubicBezTo>
                    <a:cubicBezTo>
                      <a:pt x="14152" y="20517"/>
                      <a:pt x="14138" y="20517"/>
                      <a:pt x="14138" y="20503"/>
                    </a:cubicBezTo>
                    <a:cubicBezTo>
                      <a:pt x="14096" y="20475"/>
                      <a:pt x="13772" y="20362"/>
                      <a:pt x="13631" y="20334"/>
                    </a:cubicBezTo>
                    <a:cubicBezTo>
                      <a:pt x="13603" y="20334"/>
                      <a:pt x="13561" y="20320"/>
                      <a:pt x="13561" y="20320"/>
                    </a:cubicBezTo>
                    <a:cubicBezTo>
                      <a:pt x="13518" y="20306"/>
                      <a:pt x="13195" y="20264"/>
                      <a:pt x="13040" y="20236"/>
                    </a:cubicBezTo>
                    <a:cubicBezTo>
                      <a:pt x="12997" y="20236"/>
                      <a:pt x="12941" y="20221"/>
                      <a:pt x="12927" y="20221"/>
                    </a:cubicBezTo>
                    <a:cubicBezTo>
                      <a:pt x="12899" y="20221"/>
                      <a:pt x="12899" y="20221"/>
                      <a:pt x="12941" y="20193"/>
                    </a:cubicBezTo>
                    <a:cubicBezTo>
                      <a:pt x="12983" y="20179"/>
                      <a:pt x="13068" y="20137"/>
                      <a:pt x="13195" y="20053"/>
                    </a:cubicBezTo>
                    <a:cubicBezTo>
                      <a:pt x="13195" y="20053"/>
                      <a:pt x="13223" y="20024"/>
                      <a:pt x="13251" y="20010"/>
                    </a:cubicBezTo>
                    <a:cubicBezTo>
                      <a:pt x="13279" y="19982"/>
                      <a:pt x="13307" y="19968"/>
                      <a:pt x="13307" y="19968"/>
                    </a:cubicBezTo>
                    <a:cubicBezTo>
                      <a:pt x="13321" y="19968"/>
                      <a:pt x="13363" y="19940"/>
                      <a:pt x="13406" y="19912"/>
                    </a:cubicBezTo>
                    <a:cubicBezTo>
                      <a:pt x="13448" y="19869"/>
                      <a:pt x="13532" y="19813"/>
                      <a:pt x="13589" y="19771"/>
                    </a:cubicBezTo>
                    <a:cubicBezTo>
                      <a:pt x="13631" y="19729"/>
                      <a:pt x="13758" y="19630"/>
                      <a:pt x="13856" y="19546"/>
                    </a:cubicBezTo>
                    <a:cubicBezTo>
                      <a:pt x="13955" y="19447"/>
                      <a:pt x="14082" y="19348"/>
                      <a:pt x="14124" y="19320"/>
                    </a:cubicBezTo>
                    <a:cubicBezTo>
                      <a:pt x="14222" y="19222"/>
                      <a:pt x="14504" y="18968"/>
                      <a:pt x="14546" y="18926"/>
                    </a:cubicBezTo>
                    <a:cubicBezTo>
                      <a:pt x="14560" y="18912"/>
                      <a:pt x="14589" y="18870"/>
                      <a:pt x="14603" y="18856"/>
                    </a:cubicBezTo>
                    <a:cubicBezTo>
                      <a:pt x="14631" y="18827"/>
                      <a:pt x="14659" y="18799"/>
                      <a:pt x="14659" y="18785"/>
                    </a:cubicBezTo>
                    <a:cubicBezTo>
                      <a:pt x="14673" y="18785"/>
                      <a:pt x="14701" y="18757"/>
                      <a:pt x="14715" y="18729"/>
                    </a:cubicBezTo>
                    <a:cubicBezTo>
                      <a:pt x="14729" y="18701"/>
                      <a:pt x="14772" y="18644"/>
                      <a:pt x="14800" y="18602"/>
                    </a:cubicBezTo>
                    <a:cubicBezTo>
                      <a:pt x="14856" y="18532"/>
                      <a:pt x="14969" y="18335"/>
                      <a:pt x="14997" y="18278"/>
                    </a:cubicBezTo>
                    <a:cubicBezTo>
                      <a:pt x="14997" y="18264"/>
                      <a:pt x="14997" y="18250"/>
                      <a:pt x="15011" y="18250"/>
                    </a:cubicBezTo>
                    <a:cubicBezTo>
                      <a:pt x="15039" y="18208"/>
                      <a:pt x="15166" y="17968"/>
                      <a:pt x="15180" y="17912"/>
                    </a:cubicBezTo>
                    <a:cubicBezTo>
                      <a:pt x="15194" y="17870"/>
                      <a:pt x="15208" y="17842"/>
                      <a:pt x="15222" y="17842"/>
                    </a:cubicBezTo>
                    <a:cubicBezTo>
                      <a:pt x="15222" y="17842"/>
                      <a:pt x="15222" y="17842"/>
                      <a:pt x="15222" y="17842"/>
                    </a:cubicBezTo>
                    <a:cubicBezTo>
                      <a:pt x="15222" y="17814"/>
                      <a:pt x="15546" y="17236"/>
                      <a:pt x="15617" y="17124"/>
                    </a:cubicBezTo>
                    <a:cubicBezTo>
                      <a:pt x="15631" y="17095"/>
                      <a:pt x="15659" y="17039"/>
                      <a:pt x="15687" y="17011"/>
                    </a:cubicBezTo>
                    <a:cubicBezTo>
                      <a:pt x="15701" y="16983"/>
                      <a:pt x="15729" y="16940"/>
                      <a:pt x="15743" y="16912"/>
                    </a:cubicBezTo>
                    <a:cubicBezTo>
                      <a:pt x="15771" y="16870"/>
                      <a:pt x="15800" y="16842"/>
                      <a:pt x="15814" y="16800"/>
                    </a:cubicBezTo>
                    <a:cubicBezTo>
                      <a:pt x="15814" y="16800"/>
                      <a:pt x="15828" y="16771"/>
                      <a:pt x="15842" y="16743"/>
                    </a:cubicBezTo>
                    <a:cubicBezTo>
                      <a:pt x="15870" y="16715"/>
                      <a:pt x="15898" y="16673"/>
                      <a:pt x="15912" y="16631"/>
                    </a:cubicBezTo>
                    <a:cubicBezTo>
                      <a:pt x="15955" y="16560"/>
                      <a:pt x="15997" y="16490"/>
                      <a:pt x="16025" y="16462"/>
                    </a:cubicBezTo>
                    <a:cubicBezTo>
                      <a:pt x="16039" y="16434"/>
                      <a:pt x="16053" y="16419"/>
                      <a:pt x="16053" y="16419"/>
                    </a:cubicBezTo>
                    <a:cubicBezTo>
                      <a:pt x="16053" y="16405"/>
                      <a:pt x="16180" y="16236"/>
                      <a:pt x="16208" y="16194"/>
                    </a:cubicBezTo>
                    <a:cubicBezTo>
                      <a:pt x="16278" y="16110"/>
                      <a:pt x="16490" y="15927"/>
                      <a:pt x="16574" y="15884"/>
                    </a:cubicBezTo>
                    <a:cubicBezTo>
                      <a:pt x="16630" y="15842"/>
                      <a:pt x="16729" y="15800"/>
                      <a:pt x="16799" y="15758"/>
                    </a:cubicBezTo>
                    <a:cubicBezTo>
                      <a:pt x="16926" y="15701"/>
                      <a:pt x="16954" y="15687"/>
                      <a:pt x="16926" y="15673"/>
                    </a:cubicBezTo>
                    <a:cubicBezTo>
                      <a:pt x="16926" y="15659"/>
                      <a:pt x="16687" y="15617"/>
                      <a:pt x="16433" y="15589"/>
                    </a:cubicBezTo>
                    <a:cubicBezTo>
                      <a:pt x="16166" y="15560"/>
                      <a:pt x="15321" y="15532"/>
                      <a:pt x="14983" y="15546"/>
                    </a:cubicBezTo>
                    <a:cubicBezTo>
                      <a:pt x="14814" y="15546"/>
                      <a:pt x="14715" y="15546"/>
                      <a:pt x="14617" y="15546"/>
                    </a:cubicBezTo>
                    <a:cubicBezTo>
                      <a:pt x="14560" y="15546"/>
                      <a:pt x="14490" y="15560"/>
                      <a:pt x="14462" y="15560"/>
                    </a:cubicBezTo>
                    <a:cubicBezTo>
                      <a:pt x="14434" y="15560"/>
                      <a:pt x="14391" y="15560"/>
                      <a:pt x="14377" y="15560"/>
                    </a:cubicBezTo>
                    <a:cubicBezTo>
                      <a:pt x="14279" y="15575"/>
                      <a:pt x="14082" y="15589"/>
                      <a:pt x="14082" y="15589"/>
                    </a:cubicBezTo>
                    <a:cubicBezTo>
                      <a:pt x="14068" y="15603"/>
                      <a:pt x="14068" y="15603"/>
                      <a:pt x="14096" y="15490"/>
                    </a:cubicBezTo>
                    <a:cubicBezTo>
                      <a:pt x="14124" y="15434"/>
                      <a:pt x="14138" y="15377"/>
                      <a:pt x="14138" y="15363"/>
                    </a:cubicBezTo>
                    <a:cubicBezTo>
                      <a:pt x="14152" y="15349"/>
                      <a:pt x="14152" y="15307"/>
                      <a:pt x="14166" y="15279"/>
                    </a:cubicBezTo>
                    <a:cubicBezTo>
                      <a:pt x="14180" y="15194"/>
                      <a:pt x="14180" y="15124"/>
                      <a:pt x="14166" y="15039"/>
                    </a:cubicBezTo>
                    <a:cubicBezTo>
                      <a:pt x="14152" y="14941"/>
                      <a:pt x="14068" y="14758"/>
                      <a:pt x="13941" y="14575"/>
                    </a:cubicBezTo>
                    <a:cubicBezTo>
                      <a:pt x="13913" y="14518"/>
                      <a:pt x="13842" y="14420"/>
                      <a:pt x="13800" y="14335"/>
                    </a:cubicBezTo>
                    <a:cubicBezTo>
                      <a:pt x="13744" y="14265"/>
                      <a:pt x="13687" y="14166"/>
                      <a:pt x="13673" y="14138"/>
                    </a:cubicBezTo>
                    <a:cubicBezTo>
                      <a:pt x="13659" y="14110"/>
                      <a:pt x="13631" y="14068"/>
                      <a:pt x="13603" y="14054"/>
                    </a:cubicBezTo>
                    <a:cubicBezTo>
                      <a:pt x="13561" y="13969"/>
                      <a:pt x="13392" y="13730"/>
                      <a:pt x="13363" y="13688"/>
                    </a:cubicBezTo>
                    <a:cubicBezTo>
                      <a:pt x="13349" y="13673"/>
                      <a:pt x="13293" y="13589"/>
                      <a:pt x="13251" y="13519"/>
                    </a:cubicBezTo>
                    <a:cubicBezTo>
                      <a:pt x="12871" y="12955"/>
                      <a:pt x="12758" y="12843"/>
                      <a:pt x="12505" y="12646"/>
                    </a:cubicBezTo>
                    <a:cubicBezTo>
                      <a:pt x="12392" y="12561"/>
                      <a:pt x="12167" y="12434"/>
                      <a:pt x="12110" y="12406"/>
                    </a:cubicBezTo>
                    <a:cubicBezTo>
                      <a:pt x="12068" y="12392"/>
                      <a:pt x="12054" y="12378"/>
                      <a:pt x="11969" y="12336"/>
                    </a:cubicBezTo>
                    <a:cubicBezTo>
                      <a:pt x="11941" y="12322"/>
                      <a:pt x="11871" y="12308"/>
                      <a:pt x="11829" y="12293"/>
                    </a:cubicBezTo>
                    <a:cubicBezTo>
                      <a:pt x="11786" y="12279"/>
                      <a:pt x="11730" y="12265"/>
                      <a:pt x="11716" y="12251"/>
                    </a:cubicBezTo>
                    <a:cubicBezTo>
                      <a:pt x="11646" y="12237"/>
                      <a:pt x="11519" y="12209"/>
                      <a:pt x="11392" y="12195"/>
                    </a:cubicBezTo>
                    <a:cubicBezTo>
                      <a:pt x="11322" y="12195"/>
                      <a:pt x="11195" y="12181"/>
                      <a:pt x="11096" y="12167"/>
                    </a:cubicBezTo>
                    <a:cubicBezTo>
                      <a:pt x="10829" y="12139"/>
                      <a:pt x="9970" y="12096"/>
                      <a:pt x="9857" y="12110"/>
                    </a:cubicBezTo>
                    <a:cubicBezTo>
                      <a:pt x="9646" y="12139"/>
                      <a:pt x="9449" y="12167"/>
                      <a:pt x="9322" y="12209"/>
                    </a:cubicBezTo>
                    <a:cubicBezTo>
                      <a:pt x="9308" y="12223"/>
                      <a:pt x="9280" y="12223"/>
                      <a:pt x="9238" y="12237"/>
                    </a:cubicBezTo>
                    <a:cubicBezTo>
                      <a:pt x="8942" y="12322"/>
                      <a:pt x="8393" y="12575"/>
                      <a:pt x="8181" y="12730"/>
                    </a:cubicBezTo>
                    <a:cubicBezTo>
                      <a:pt x="8055" y="12829"/>
                      <a:pt x="8012" y="12843"/>
                      <a:pt x="7900" y="12927"/>
                    </a:cubicBezTo>
                    <a:cubicBezTo>
                      <a:pt x="7801" y="12998"/>
                      <a:pt x="7407" y="13350"/>
                      <a:pt x="7322" y="13448"/>
                    </a:cubicBezTo>
                    <a:cubicBezTo>
                      <a:pt x="7210" y="13561"/>
                      <a:pt x="7139" y="13730"/>
                      <a:pt x="7139" y="13913"/>
                    </a:cubicBezTo>
                    <a:cubicBezTo>
                      <a:pt x="7139" y="13969"/>
                      <a:pt x="7125" y="14026"/>
                      <a:pt x="7125" y="14026"/>
                    </a:cubicBezTo>
                    <a:cubicBezTo>
                      <a:pt x="7111" y="14026"/>
                      <a:pt x="7097" y="13997"/>
                      <a:pt x="7083" y="13983"/>
                    </a:cubicBezTo>
                    <a:cubicBezTo>
                      <a:pt x="7041" y="13941"/>
                      <a:pt x="6858" y="13786"/>
                      <a:pt x="6773" y="13730"/>
                    </a:cubicBezTo>
                    <a:cubicBezTo>
                      <a:pt x="6703" y="13688"/>
                      <a:pt x="6632" y="13645"/>
                      <a:pt x="6534" y="13631"/>
                    </a:cubicBezTo>
                    <a:cubicBezTo>
                      <a:pt x="6365" y="13575"/>
                      <a:pt x="6224" y="13589"/>
                      <a:pt x="5816" y="13716"/>
                    </a:cubicBezTo>
                    <a:cubicBezTo>
                      <a:pt x="5689" y="13744"/>
                      <a:pt x="5478" y="13814"/>
                      <a:pt x="5450" y="13828"/>
                    </a:cubicBezTo>
                    <a:cubicBezTo>
                      <a:pt x="5421" y="13857"/>
                      <a:pt x="5421" y="13828"/>
                      <a:pt x="5436" y="13730"/>
                    </a:cubicBezTo>
                    <a:cubicBezTo>
                      <a:pt x="5450" y="13688"/>
                      <a:pt x="5464" y="13617"/>
                      <a:pt x="5464" y="13589"/>
                    </a:cubicBezTo>
                    <a:cubicBezTo>
                      <a:pt x="5478" y="13505"/>
                      <a:pt x="5520" y="13392"/>
                      <a:pt x="5605" y="13195"/>
                    </a:cubicBezTo>
                    <a:cubicBezTo>
                      <a:pt x="5675" y="13026"/>
                      <a:pt x="5844" y="12744"/>
                      <a:pt x="5914" y="12660"/>
                    </a:cubicBezTo>
                    <a:cubicBezTo>
                      <a:pt x="5985" y="12589"/>
                      <a:pt x="6126" y="12462"/>
                      <a:pt x="6210" y="12420"/>
                    </a:cubicBezTo>
                    <a:cubicBezTo>
                      <a:pt x="6309" y="12364"/>
                      <a:pt x="6689" y="12223"/>
                      <a:pt x="6886" y="12181"/>
                    </a:cubicBezTo>
                    <a:cubicBezTo>
                      <a:pt x="6999" y="12153"/>
                      <a:pt x="7168" y="12110"/>
                      <a:pt x="7294" y="12082"/>
                    </a:cubicBezTo>
                    <a:cubicBezTo>
                      <a:pt x="7365" y="12068"/>
                      <a:pt x="7675" y="12026"/>
                      <a:pt x="7787" y="12026"/>
                    </a:cubicBezTo>
                    <a:cubicBezTo>
                      <a:pt x="7829" y="12026"/>
                      <a:pt x="7942" y="12012"/>
                      <a:pt x="8041" y="11998"/>
                    </a:cubicBezTo>
                    <a:cubicBezTo>
                      <a:pt x="8139" y="11984"/>
                      <a:pt x="8224" y="11984"/>
                      <a:pt x="8252" y="11970"/>
                    </a:cubicBezTo>
                    <a:cubicBezTo>
                      <a:pt x="8449" y="11956"/>
                      <a:pt x="8590" y="11913"/>
                      <a:pt x="8674" y="11871"/>
                    </a:cubicBezTo>
                    <a:cubicBezTo>
                      <a:pt x="8801" y="11815"/>
                      <a:pt x="8942" y="11702"/>
                      <a:pt x="9055" y="11561"/>
                    </a:cubicBezTo>
                    <a:cubicBezTo>
                      <a:pt x="9069" y="11533"/>
                      <a:pt x="9083" y="11505"/>
                      <a:pt x="9097" y="11505"/>
                    </a:cubicBezTo>
                    <a:cubicBezTo>
                      <a:pt x="9111" y="11491"/>
                      <a:pt x="9139" y="11449"/>
                      <a:pt x="9153" y="11420"/>
                    </a:cubicBezTo>
                    <a:cubicBezTo>
                      <a:pt x="9195" y="11364"/>
                      <a:pt x="9266" y="11266"/>
                      <a:pt x="9421" y="11040"/>
                    </a:cubicBezTo>
                    <a:cubicBezTo>
                      <a:pt x="9477" y="10970"/>
                      <a:pt x="9547" y="10871"/>
                      <a:pt x="9632" y="10744"/>
                    </a:cubicBezTo>
                    <a:cubicBezTo>
                      <a:pt x="9745" y="10547"/>
                      <a:pt x="9787" y="10519"/>
                      <a:pt x="9942" y="10350"/>
                    </a:cubicBezTo>
                    <a:cubicBezTo>
                      <a:pt x="10082" y="10209"/>
                      <a:pt x="10111" y="10195"/>
                      <a:pt x="10097" y="10167"/>
                    </a:cubicBezTo>
                    <a:cubicBezTo>
                      <a:pt x="10097" y="10153"/>
                      <a:pt x="10054" y="10139"/>
                      <a:pt x="9970" y="10153"/>
                    </a:cubicBezTo>
                    <a:cubicBezTo>
                      <a:pt x="9885" y="10167"/>
                      <a:pt x="9857" y="10181"/>
                      <a:pt x="9716" y="10181"/>
                    </a:cubicBezTo>
                    <a:cubicBezTo>
                      <a:pt x="9491" y="10181"/>
                      <a:pt x="9294" y="10181"/>
                      <a:pt x="9238" y="10209"/>
                    </a:cubicBezTo>
                    <a:cubicBezTo>
                      <a:pt x="9209" y="10209"/>
                      <a:pt x="9181" y="10209"/>
                      <a:pt x="9167" y="10209"/>
                    </a:cubicBezTo>
                    <a:cubicBezTo>
                      <a:pt x="9167" y="10209"/>
                      <a:pt x="9153" y="10209"/>
                      <a:pt x="9153" y="10209"/>
                    </a:cubicBezTo>
                    <a:cubicBezTo>
                      <a:pt x="9139" y="10223"/>
                      <a:pt x="9111" y="10223"/>
                      <a:pt x="9083" y="10223"/>
                    </a:cubicBezTo>
                    <a:cubicBezTo>
                      <a:pt x="9040" y="10238"/>
                      <a:pt x="8998" y="10238"/>
                      <a:pt x="8970" y="10252"/>
                    </a:cubicBezTo>
                    <a:cubicBezTo>
                      <a:pt x="8942" y="10266"/>
                      <a:pt x="8871" y="10280"/>
                      <a:pt x="8829" y="10308"/>
                    </a:cubicBezTo>
                    <a:cubicBezTo>
                      <a:pt x="8787" y="10322"/>
                      <a:pt x="8745" y="10336"/>
                      <a:pt x="8731" y="10336"/>
                    </a:cubicBezTo>
                    <a:cubicBezTo>
                      <a:pt x="8717" y="10350"/>
                      <a:pt x="8660" y="10378"/>
                      <a:pt x="8590" y="10407"/>
                    </a:cubicBezTo>
                    <a:cubicBezTo>
                      <a:pt x="8463" y="10449"/>
                      <a:pt x="8365" y="10519"/>
                      <a:pt x="8210" y="10632"/>
                    </a:cubicBezTo>
                    <a:cubicBezTo>
                      <a:pt x="8083" y="10716"/>
                      <a:pt x="7956" y="10843"/>
                      <a:pt x="7801" y="11040"/>
                    </a:cubicBezTo>
                    <a:cubicBezTo>
                      <a:pt x="7576" y="11294"/>
                      <a:pt x="7477" y="11392"/>
                      <a:pt x="7224" y="11561"/>
                    </a:cubicBezTo>
                    <a:cubicBezTo>
                      <a:pt x="7139" y="11632"/>
                      <a:pt x="7055" y="11688"/>
                      <a:pt x="7027" y="11702"/>
                    </a:cubicBezTo>
                    <a:cubicBezTo>
                      <a:pt x="7013" y="11716"/>
                      <a:pt x="6970" y="11758"/>
                      <a:pt x="6942" y="11772"/>
                    </a:cubicBezTo>
                    <a:cubicBezTo>
                      <a:pt x="6886" y="11815"/>
                      <a:pt x="6773" y="11885"/>
                      <a:pt x="6731" y="11927"/>
                    </a:cubicBezTo>
                    <a:cubicBezTo>
                      <a:pt x="6717" y="11941"/>
                      <a:pt x="6675" y="11970"/>
                      <a:pt x="6661" y="11984"/>
                    </a:cubicBezTo>
                    <a:cubicBezTo>
                      <a:pt x="6632" y="11998"/>
                      <a:pt x="6618" y="12026"/>
                      <a:pt x="6604" y="12026"/>
                    </a:cubicBezTo>
                    <a:cubicBezTo>
                      <a:pt x="6604" y="12026"/>
                      <a:pt x="6449" y="12153"/>
                      <a:pt x="6266" y="12322"/>
                    </a:cubicBezTo>
                    <a:cubicBezTo>
                      <a:pt x="6238" y="12364"/>
                      <a:pt x="6210" y="12378"/>
                      <a:pt x="6196" y="12378"/>
                    </a:cubicBezTo>
                    <a:cubicBezTo>
                      <a:pt x="6182" y="12378"/>
                      <a:pt x="6055" y="12477"/>
                      <a:pt x="5985" y="12547"/>
                    </a:cubicBezTo>
                    <a:cubicBezTo>
                      <a:pt x="5886" y="12631"/>
                      <a:pt x="5773" y="12786"/>
                      <a:pt x="5717" y="12899"/>
                    </a:cubicBezTo>
                    <a:cubicBezTo>
                      <a:pt x="5661" y="12983"/>
                      <a:pt x="5633" y="13012"/>
                      <a:pt x="5675" y="12913"/>
                    </a:cubicBezTo>
                    <a:cubicBezTo>
                      <a:pt x="5689" y="12885"/>
                      <a:pt x="5717" y="12829"/>
                      <a:pt x="5731" y="12800"/>
                    </a:cubicBezTo>
                    <a:cubicBezTo>
                      <a:pt x="5745" y="12758"/>
                      <a:pt x="5759" y="12716"/>
                      <a:pt x="5773" y="12702"/>
                    </a:cubicBezTo>
                    <a:cubicBezTo>
                      <a:pt x="5900" y="12434"/>
                      <a:pt x="5942" y="12350"/>
                      <a:pt x="6027" y="12209"/>
                    </a:cubicBezTo>
                    <a:cubicBezTo>
                      <a:pt x="6069" y="12110"/>
                      <a:pt x="6154" y="11970"/>
                      <a:pt x="6196" y="11899"/>
                    </a:cubicBezTo>
                    <a:cubicBezTo>
                      <a:pt x="6238" y="11829"/>
                      <a:pt x="6280" y="11758"/>
                      <a:pt x="6280" y="11744"/>
                    </a:cubicBezTo>
                    <a:cubicBezTo>
                      <a:pt x="6280" y="11744"/>
                      <a:pt x="6280" y="11744"/>
                      <a:pt x="6295" y="11730"/>
                    </a:cubicBezTo>
                    <a:cubicBezTo>
                      <a:pt x="6295" y="11730"/>
                      <a:pt x="6309" y="11702"/>
                      <a:pt x="6337" y="11674"/>
                    </a:cubicBezTo>
                    <a:cubicBezTo>
                      <a:pt x="6351" y="11646"/>
                      <a:pt x="6421" y="11519"/>
                      <a:pt x="6492" y="11392"/>
                    </a:cubicBezTo>
                    <a:cubicBezTo>
                      <a:pt x="6661" y="11111"/>
                      <a:pt x="6914" y="10674"/>
                      <a:pt x="6928" y="10618"/>
                    </a:cubicBezTo>
                    <a:cubicBezTo>
                      <a:pt x="6942" y="10590"/>
                      <a:pt x="6956" y="10576"/>
                      <a:pt x="6970" y="10561"/>
                    </a:cubicBezTo>
                    <a:cubicBezTo>
                      <a:pt x="6999" y="10519"/>
                      <a:pt x="7196" y="10153"/>
                      <a:pt x="7238" y="10054"/>
                    </a:cubicBezTo>
                    <a:cubicBezTo>
                      <a:pt x="7252" y="10012"/>
                      <a:pt x="7266" y="9970"/>
                      <a:pt x="7280" y="9956"/>
                    </a:cubicBezTo>
                    <a:cubicBezTo>
                      <a:pt x="7337" y="9829"/>
                      <a:pt x="7463" y="9421"/>
                      <a:pt x="7491" y="9266"/>
                    </a:cubicBezTo>
                    <a:cubicBezTo>
                      <a:pt x="7506" y="9238"/>
                      <a:pt x="7520" y="9167"/>
                      <a:pt x="7520" y="9125"/>
                    </a:cubicBezTo>
                    <a:cubicBezTo>
                      <a:pt x="7520" y="9111"/>
                      <a:pt x="7534" y="9069"/>
                      <a:pt x="7534" y="9041"/>
                    </a:cubicBezTo>
                    <a:cubicBezTo>
                      <a:pt x="7548" y="8998"/>
                      <a:pt x="7562" y="8928"/>
                      <a:pt x="7576" y="8872"/>
                    </a:cubicBezTo>
                    <a:cubicBezTo>
                      <a:pt x="7590" y="8801"/>
                      <a:pt x="7618" y="8703"/>
                      <a:pt x="7632" y="8646"/>
                    </a:cubicBezTo>
                    <a:cubicBezTo>
                      <a:pt x="7689" y="8379"/>
                      <a:pt x="7787" y="8139"/>
                      <a:pt x="7956" y="7900"/>
                    </a:cubicBezTo>
                    <a:cubicBezTo>
                      <a:pt x="7970" y="7858"/>
                      <a:pt x="8027" y="7773"/>
                      <a:pt x="8069" y="7717"/>
                    </a:cubicBezTo>
                    <a:cubicBezTo>
                      <a:pt x="8097" y="7661"/>
                      <a:pt x="8139" y="7604"/>
                      <a:pt x="8139" y="7590"/>
                    </a:cubicBezTo>
                    <a:cubicBezTo>
                      <a:pt x="8153" y="7590"/>
                      <a:pt x="8167" y="7562"/>
                      <a:pt x="8181" y="7534"/>
                    </a:cubicBezTo>
                    <a:cubicBezTo>
                      <a:pt x="8181" y="7520"/>
                      <a:pt x="8224" y="7463"/>
                      <a:pt x="8252" y="7421"/>
                    </a:cubicBezTo>
                    <a:cubicBezTo>
                      <a:pt x="8280" y="7379"/>
                      <a:pt x="8308" y="7323"/>
                      <a:pt x="8308" y="7323"/>
                    </a:cubicBezTo>
                    <a:cubicBezTo>
                      <a:pt x="8308" y="7309"/>
                      <a:pt x="8350" y="7238"/>
                      <a:pt x="8393" y="7154"/>
                    </a:cubicBezTo>
                    <a:cubicBezTo>
                      <a:pt x="8463" y="7041"/>
                      <a:pt x="8632" y="6717"/>
                      <a:pt x="8688" y="6590"/>
                    </a:cubicBezTo>
                    <a:cubicBezTo>
                      <a:pt x="8688" y="6562"/>
                      <a:pt x="8717" y="6506"/>
                      <a:pt x="8745" y="6450"/>
                    </a:cubicBezTo>
                    <a:cubicBezTo>
                      <a:pt x="8759" y="6407"/>
                      <a:pt x="8787" y="6351"/>
                      <a:pt x="8787" y="6351"/>
                    </a:cubicBezTo>
                    <a:cubicBezTo>
                      <a:pt x="8787" y="6337"/>
                      <a:pt x="8787" y="6323"/>
                      <a:pt x="8801" y="6323"/>
                    </a:cubicBezTo>
                    <a:cubicBezTo>
                      <a:pt x="8801" y="6323"/>
                      <a:pt x="8829" y="6267"/>
                      <a:pt x="8843" y="6196"/>
                    </a:cubicBezTo>
                    <a:cubicBezTo>
                      <a:pt x="8871" y="6140"/>
                      <a:pt x="8900" y="6069"/>
                      <a:pt x="8900" y="6055"/>
                    </a:cubicBezTo>
                    <a:cubicBezTo>
                      <a:pt x="8942" y="5971"/>
                      <a:pt x="9012" y="5774"/>
                      <a:pt x="9055" y="5605"/>
                    </a:cubicBezTo>
                    <a:cubicBezTo>
                      <a:pt x="9083" y="5534"/>
                      <a:pt x="9097" y="5478"/>
                      <a:pt x="9097" y="5464"/>
                    </a:cubicBezTo>
                    <a:cubicBezTo>
                      <a:pt x="9111" y="5464"/>
                      <a:pt x="9125" y="5393"/>
                      <a:pt x="9139" y="5323"/>
                    </a:cubicBezTo>
                    <a:cubicBezTo>
                      <a:pt x="9153" y="5239"/>
                      <a:pt x="9167" y="5168"/>
                      <a:pt x="9181" y="5154"/>
                    </a:cubicBezTo>
                    <a:cubicBezTo>
                      <a:pt x="9195" y="5070"/>
                      <a:pt x="9266" y="4718"/>
                      <a:pt x="9266" y="4633"/>
                    </a:cubicBezTo>
                    <a:cubicBezTo>
                      <a:pt x="9266" y="4605"/>
                      <a:pt x="9280" y="4563"/>
                      <a:pt x="9280" y="4506"/>
                    </a:cubicBezTo>
                    <a:cubicBezTo>
                      <a:pt x="9322" y="4168"/>
                      <a:pt x="9336" y="3450"/>
                      <a:pt x="9294" y="3084"/>
                    </a:cubicBezTo>
                    <a:cubicBezTo>
                      <a:pt x="9280" y="3028"/>
                      <a:pt x="9280" y="2943"/>
                      <a:pt x="9266" y="2887"/>
                    </a:cubicBezTo>
                    <a:cubicBezTo>
                      <a:pt x="9252" y="2760"/>
                      <a:pt x="9252" y="2746"/>
                      <a:pt x="9209" y="2479"/>
                    </a:cubicBezTo>
                    <a:cubicBezTo>
                      <a:pt x="9181" y="2338"/>
                      <a:pt x="9167" y="2183"/>
                      <a:pt x="9153" y="2141"/>
                    </a:cubicBezTo>
                    <a:cubicBezTo>
                      <a:pt x="9153" y="2112"/>
                      <a:pt x="9139" y="2070"/>
                      <a:pt x="9139" y="2042"/>
                    </a:cubicBezTo>
                    <a:cubicBezTo>
                      <a:pt x="9139" y="2028"/>
                      <a:pt x="9125" y="2000"/>
                      <a:pt x="9125" y="1972"/>
                    </a:cubicBezTo>
                    <a:cubicBezTo>
                      <a:pt x="9097" y="1845"/>
                      <a:pt x="9026" y="1507"/>
                      <a:pt x="8998" y="1282"/>
                    </a:cubicBezTo>
                    <a:cubicBezTo>
                      <a:pt x="8998" y="1267"/>
                      <a:pt x="8984" y="1225"/>
                      <a:pt x="8984" y="1197"/>
                    </a:cubicBezTo>
                    <a:cubicBezTo>
                      <a:pt x="8984" y="1169"/>
                      <a:pt x="8970" y="1099"/>
                      <a:pt x="8970" y="1042"/>
                    </a:cubicBezTo>
                    <a:cubicBezTo>
                      <a:pt x="8970" y="986"/>
                      <a:pt x="8970" y="930"/>
                      <a:pt x="8970" y="930"/>
                    </a:cubicBezTo>
                    <a:cubicBezTo>
                      <a:pt x="8956" y="915"/>
                      <a:pt x="8956" y="887"/>
                      <a:pt x="8956" y="859"/>
                    </a:cubicBezTo>
                    <a:cubicBezTo>
                      <a:pt x="8956" y="831"/>
                      <a:pt x="8942" y="761"/>
                      <a:pt x="8942" y="704"/>
                    </a:cubicBezTo>
                    <a:cubicBezTo>
                      <a:pt x="8928" y="592"/>
                      <a:pt x="8914" y="465"/>
                      <a:pt x="8900" y="211"/>
                    </a:cubicBezTo>
                    <a:cubicBezTo>
                      <a:pt x="8900" y="127"/>
                      <a:pt x="8886" y="42"/>
                      <a:pt x="8886" y="28"/>
                    </a:cubicBezTo>
                    <a:cubicBezTo>
                      <a:pt x="8857" y="0"/>
                      <a:pt x="8857" y="0"/>
                      <a:pt x="8829" y="42"/>
                    </a:cubicBezTo>
                    <a:cubicBezTo>
                      <a:pt x="8815" y="56"/>
                      <a:pt x="8773" y="113"/>
                      <a:pt x="8731" y="155"/>
                    </a:cubicBezTo>
                    <a:cubicBezTo>
                      <a:pt x="8702" y="197"/>
                      <a:pt x="8646" y="268"/>
                      <a:pt x="8618" y="310"/>
                    </a:cubicBezTo>
                    <a:cubicBezTo>
                      <a:pt x="8590" y="352"/>
                      <a:pt x="8562" y="380"/>
                      <a:pt x="8562" y="394"/>
                    </a:cubicBezTo>
                    <a:cubicBezTo>
                      <a:pt x="8562" y="394"/>
                      <a:pt x="8505" y="479"/>
                      <a:pt x="8379" y="704"/>
                    </a:cubicBezTo>
                    <a:cubicBezTo>
                      <a:pt x="8322" y="803"/>
                      <a:pt x="8139" y="1169"/>
                      <a:pt x="8139" y="1183"/>
                    </a:cubicBezTo>
                    <a:cubicBezTo>
                      <a:pt x="8139" y="1197"/>
                      <a:pt x="8111" y="1267"/>
                      <a:pt x="8069" y="1352"/>
                    </a:cubicBezTo>
                    <a:cubicBezTo>
                      <a:pt x="8055" y="1366"/>
                      <a:pt x="8027" y="1422"/>
                      <a:pt x="8012" y="1451"/>
                    </a:cubicBezTo>
                    <a:cubicBezTo>
                      <a:pt x="7998" y="1493"/>
                      <a:pt x="7984" y="1535"/>
                      <a:pt x="7970" y="1549"/>
                    </a:cubicBezTo>
                    <a:cubicBezTo>
                      <a:pt x="7970" y="1563"/>
                      <a:pt x="7928" y="1648"/>
                      <a:pt x="7886" y="1732"/>
                    </a:cubicBezTo>
                    <a:cubicBezTo>
                      <a:pt x="7858" y="1817"/>
                      <a:pt x="7801" y="1915"/>
                      <a:pt x="7787" y="1943"/>
                    </a:cubicBezTo>
                    <a:cubicBezTo>
                      <a:pt x="7773" y="1972"/>
                      <a:pt x="7759" y="2028"/>
                      <a:pt x="7731" y="2070"/>
                    </a:cubicBezTo>
                    <a:cubicBezTo>
                      <a:pt x="7717" y="2112"/>
                      <a:pt x="7703" y="2155"/>
                      <a:pt x="7689" y="2169"/>
                    </a:cubicBezTo>
                    <a:cubicBezTo>
                      <a:pt x="7675" y="2197"/>
                      <a:pt x="7646" y="2281"/>
                      <a:pt x="7618" y="2366"/>
                    </a:cubicBezTo>
                    <a:cubicBezTo>
                      <a:pt x="7576" y="2450"/>
                      <a:pt x="7548" y="2535"/>
                      <a:pt x="7534" y="2563"/>
                    </a:cubicBezTo>
                    <a:cubicBezTo>
                      <a:pt x="7520" y="2591"/>
                      <a:pt x="7491" y="2633"/>
                      <a:pt x="7477" y="2676"/>
                    </a:cubicBezTo>
                    <a:cubicBezTo>
                      <a:pt x="7463" y="2718"/>
                      <a:pt x="7449" y="2760"/>
                      <a:pt x="7435" y="2788"/>
                    </a:cubicBezTo>
                    <a:cubicBezTo>
                      <a:pt x="7421" y="2816"/>
                      <a:pt x="7407" y="2873"/>
                      <a:pt x="7393" y="2915"/>
                    </a:cubicBezTo>
                    <a:cubicBezTo>
                      <a:pt x="7365" y="2957"/>
                      <a:pt x="7351" y="3000"/>
                      <a:pt x="7351" y="3000"/>
                    </a:cubicBezTo>
                    <a:cubicBezTo>
                      <a:pt x="7337" y="3014"/>
                      <a:pt x="7322" y="3056"/>
                      <a:pt x="7308" y="3098"/>
                    </a:cubicBezTo>
                    <a:cubicBezTo>
                      <a:pt x="7294" y="3140"/>
                      <a:pt x="7280" y="3197"/>
                      <a:pt x="7266" y="3225"/>
                    </a:cubicBezTo>
                    <a:cubicBezTo>
                      <a:pt x="7252" y="3253"/>
                      <a:pt x="7210" y="3352"/>
                      <a:pt x="7139" y="3605"/>
                    </a:cubicBezTo>
                    <a:cubicBezTo>
                      <a:pt x="7027" y="3929"/>
                      <a:pt x="6970" y="4267"/>
                      <a:pt x="6942" y="4703"/>
                    </a:cubicBezTo>
                    <a:cubicBezTo>
                      <a:pt x="6914" y="5041"/>
                      <a:pt x="6928" y="5210"/>
                      <a:pt x="7027" y="5774"/>
                    </a:cubicBezTo>
                    <a:cubicBezTo>
                      <a:pt x="7069" y="6013"/>
                      <a:pt x="7083" y="6069"/>
                      <a:pt x="7111" y="6238"/>
                    </a:cubicBezTo>
                    <a:cubicBezTo>
                      <a:pt x="7139" y="6323"/>
                      <a:pt x="7153" y="6421"/>
                      <a:pt x="7168" y="6464"/>
                    </a:cubicBezTo>
                    <a:cubicBezTo>
                      <a:pt x="7182" y="6576"/>
                      <a:pt x="7266" y="6914"/>
                      <a:pt x="7294" y="6999"/>
                    </a:cubicBezTo>
                    <a:cubicBezTo>
                      <a:pt x="7294" y="6999"/>
                      <a:pt x="7294" y="7013"/>
                      <a:pt x="7294" y="7013"/>
                    </a:cubicBezTo>
                    <a:cubicBezTo>
                      <a:pt x="7308" y="7041"/>
                      <a:pt x="7365" y="7252"/>
                      <a:pt x="7379" y="7252"/>
                    </a:cubicBezTo>
                    <a:cubicBezTo>
                      <a:pt x="7379" y="7266"/>
                      <a:pt x="7393" y="7280"/>
                      <a:pt x="7393" y="7294"/>
                    </a:cubicBezTo>
                    <a:cubicBezTo>
                      <a:pt x="7393" y="7309"/>
                      <a:pt x="7393" y="7323"/>
                      <a:pt x="7393" y="7323"/>
                    </a:cubicBezTo>
                    <a:cubicBezTo>
                      <a:pt x="7407" y="7337"/>
                      <a:pt x="7407" y="7351"/>
                      <a:pt x="7407" y="7365"/>
                    </a:cubicBezTo>
                    <a:cubicBezTo>
                      <a:pt x="7421" y="7421"/>
                      <a:pt x="7576" y="7844"/>
                      <a:pt x="7618" y="7942"/>
                    </a:cubicBezTo>
                    <a:cubicBezTo>
                      <a:pt x="7660" y="8027"/>
                      <a:pt x="7660" y="8041"/>
                      <a:pt x="7646" y="8111"/>
                    </a:cubicBezTo>
                    <a:cubicBezTo>
                      <a:pt x="7646" y="8168"/>
                      <a:pt x="7618" y="8238"/>
                      <a:pt x="7604" y="8294"/>
                    </a:cubicBezTo>
                    <a:cubicBezTo>
                      <a:pt x="7562" y="8379"/>
                      <a:pt x="7491" y="8618"/>
                      <a:pt x="7449" y="8773"/>
                    </a:cubicBezTo>
                    <a:cubicBezTo>
                      <a:pt x="7435" y="8872"/>
                      <a:pt x="7407" y="8942"/>
                      <a:pt x="7322" y="9238"/>
                    </a:cubicBezTo>
                    <a:cubicBezTo>
                      <a:pt x="7294" y="9336"/>
                      <a:pt x="7266" y="9449"/>
                      <a:pt x="7252" y="9491"/>
                    </a:cubicBezTo>
                    <a:cubicBezTo>
                      <a:pt x="7182" y="9731"/>
                      <a:pt x="7083" y="9956"/>
                      <a:pt x="6970" y="10054"/>
                    </a:cubicBezTo>
                    <a:cubicBezTo>
                      <a:pt x="6956" y="10083"/>
                      <a:pt x="6928" y="10125"/>
                      <a:pt x="6858" y="10238"/>
                    </a:cubicBezTo>
                    <a:cubicBezTo>
                      <a:pt x="6844" y="10266"/>
                      <a:pt x="6844" y="10280"/>
                      <a:pt x="6844" y="10280"/>
                    </a:cubicBezTo>
                    <a:cubicBezTo>
                      <a:pt x="6844" y="10294"/>
                      <a:pt x="6830" y="10308"/>
                      <a:pt x="6816" y="10322"/>
                    </a:cubicBezTo>
                    <a:cubicBezTo>
                      <a:pt x="6787" y="10336"/>
                      <a:pt x="6717" y="10435"/>
                      <a:pt x="6717" y="10449"/>
                    </a:cubicBezTo>
                    <a:cubicBezTo>
                      <a:pt x="6717" y="10449"/>
                      <a:pt x="6689" y="10491"/>
                      <a:pt x="6661" y="10533"/>
                    </a:cubicBezTo>
                    <a:cubicBezTo>
                      <a:pt x="6576" y="10646"/>
                      <a:pt x="6534" y="10716"/>
                      <a:pt x="6449" y="10857"/>
                    </a:cubicBezTo>
                    <a:cubicBezTo>
                      <a:pt x="6351" y="11040"/>
                      <a:pt x="6210" y="11322"/>
                      <a:pt x="6196" y="11336"/>
                    </a:cubicBezTo>
                    <a:cubicBezTo>
                      <a:pt x="6196" y="11378"/>
                      <a:pt x="5971" y="11815"/>
                      <a:pt x="5717" y="12251"/>
                    </a:cubicBezTo>
                    <a:cubicBezTo>
                      <a:pt x="5619" y="12420"/>
                      <a:pt x="5534" y="12589"/>
                      <a:pt x="5492" y="12688"/>
                    </a:cubicBezTo>
                    <a:cubicBezTo>
                      <a:pt x="5478" y="12744"/>
                      <a:pt x="5436" y="12815"/>
                      <a:pt x="5407" y="12871"/>
                    </a:cubicBezTo>
                    <a:cubicBezTo>
                      <a:pt x="5379" y="12927"/>
                      <a:pt x="5351" y="12983"/>
                      <a:pt x="5351" y="12983"/>
                    </a:cubicBezTo>
                    <a:cubicBezTo>
                      <a:pt x="5351" y="12998"/>
                      <a:pt x="5337" y="13054"/>
                      <a:pt x="5309" y="13124"/>
                    </a:cubicBezTo>
                    <a:cubicBezTo>
                      <a:pt x="5224" y="13350"/>
                      <a:pt x="5196" y="13448"/>
                      <a:pt x="5168" y="13519"/>
                    </a:cubicBezTo>
                    <a:cubicBezTo>
                      <a:pt x="5154" y="13575"/>
                      <a:pt x="5154" y="13575"/>
                      <a:pt x="5168" y="13448"/>
                    </a:cubicBezTo>
                    <a:cubicBezTo>
                      <a:pt x="5182" y="13378"/>
                      <a:pt x="5182" y="13307"/>
                      <a:pt x="5182" y="13307"/>
                    </a:cubicBezTo>
                    <a:cubicBezTo>
                      <a:pt x="5182" y="13307"/>
                      <a:pt x="5196" y="13279"/>
                      <a:pt x="5196" y="13237"/>
                    </a:cubicBezTo>
                    <a:cubicBezTo>
                      <a:pt x="5210" y="13209"/>
                      <a:pt x="5210" y="13138"/>
                      <a:pt x="5224" y="13096"/>
                    </a:cubicBezTo>
                    <a:cubicBezTo>
                      <a:pt x="5238" y="13054"/>
                      <a:pt x="5238" y="12998"/>
                      <a:pt x="5252" y="12983"/>
                    </a:cubicBezTo>
                    <a:cubicBezTo>
                      <a:pt x="5252" y="12969"/>
                      <a:pt x="5252" y="12927"/>
                      <a:pt x="5267" y="12899"/>
                    </a:cubicBezTo>
                    <a:cubicBezTo>
                      <a:pt x="5267" y="12871"/>
                      <a:pt x="5295" y="12772"/>
                      <a:pt x="5323" y="12688"/>
                    </a:cubicBezTo>
                    <a:cubicBezTo>
                      <a:pt x="5337" y="12603"/>
                      <a:pt x="5379" y="12462"/>
                      <a:pt x="5393" y="12378"/>
                    </a:cubicBezTo>
                    <a:cubicBezTo>
                      <a:pt x="5421" y="12293"/>
                      <a:pt x="5450" y="12195"/>
                      <a:pt x="5450" y="12167"/>
                    </a:cubicBezTo>
                    <a:cubicBezTo>
                      <a:pt x="5464" y="12096"/>
                      <a:pt x="5520" y="11913"/>
                      <a:pt x="5534" y="11829"/>
                    </a:cubicBezTo>
                    <a:cubicBezTo>
                      <a:pt x="5548" y="11787"/>
                      <a:pt x="5576" y="11688"/>
                      <a:pt x="5590" y="11603"/>
                    </a:cubicBezTo>
                    <a:cubicBezTo>
                      <a:pt x="5633" y="11406"/>
                      <a:pt x="5633" y="11406"/>
                      <a:pt x="5661" y="11308"/>
                    </a:cubicBezTo>
                    <a:cubicBezTo>
                      <a:pt x="5675" y="11251"/>
                      <a:pt x="5703" y="11139"/>
                      <a:pt x="5731" y="11040"/>
                    </a:cubicBezTo>
                    <a:cubicBezTo>
                      <a:pt x="5745" y="10956"/>
                      <a:pt x="5788" y="10829"/>
                      <a:pt x="5802" y="10759"/>
                    </a:cubicBezTo>
                    <a:cubicBezTo>
                      <a:pt x="5844" y="10576"/>
                      <a:pt x="5886" y="10449"/>
                      <a:pt x="5914" y="10294"/>
                    </a:cubicBezTo>
                    <a:cubicBezTo>
                      <a:pt x="5928" y="10209"/>
                      <a:pt x="5942" y="10125"/>
                      <a:pt x="5957" y="10083"/>
                    </a:cubicBezTo>
                    <a:cubicBezTo>
                      <a:pt x="5971" y="10040"/>
                      <a:pt x="5985" y="9942"/>
                      <a:pt x="5999" y="9843"/>
                    </a:cubicBezTo>
                    <a:cubicBezTo>
                      <a:pt x="6013" y="9745"/>
                      <a:pt x="6027" y="9646"/>
                      <a:pt x="6027" y="9632"/>
                    </a:cubicBezTo>
                    <a:cubicBezTo>
                      <a:pt x="6041" y="9562"/>
                      <a:pt x="6069" y="9069"/>
                      <a:pt x="6069" y="8900"/>
                    </a:cubicBezTo>
                    <a:cubicBezTo>
                      <a:pt x="6069" y="8787"/>
                      <a:pt x="6069" y="8632"/>
                      <a:pt x="6069" y="8548"/>
                    </a:cubicBezTo>
                    <a:cubicBezTo>
                      <a:pt x="6069" y="8463"/>
                      <a:pt x="6055" y="8379"/>
                      <a:pt x="6055" y="8365"/>
                    </a:cubicBezTo>
                    <a:cubicBezTo>
                      <a:pt x="6055" y="8337"/>
                      <a:pt x="6055" y="8280"/>
                      <a:pt x="6055" y="8238"/>
                    </a:cubicBezTo>
                    <a:cubicBezTo>
                      <a:pt x="6055" y="8111"/>
                      <a:pt x="6041" y="8013"/>
                      <a:pt x="6041" y="7984"/>
                    </a:cubicBezTo>
                    <a:cubicBezTo>
                      <a:pt x="6041" y="7970"/>
                      <a:pt x="6027" y="7928"/>
                      <a:pt x="6027" y="7900"/>
                    </a:cubicBezTo>
                    <a:cubicBezTo>
                      <a:pt x="6027" y="7858"/>
                      <a:pt x="6013" y="7815"/>
                      <a:pt x="6013" y="7801"/>
                    </a:cubicBezTo>
                    <a:cubicBezTo>
                      <a:pt x="5999" y="7773"/>
                      <a:pt x="5985" y="7717"/>
                      <a:pt x="5971" y="7675"/>
                    </a:cubicBezTo>
                    <a:lnTo>
                      <a:pt x="5957" y="7604"/>
                    </a:lnTo>
                    <a:lnTo>
                      <a:pt x="6027" y="7520"/>
                    </a:lnTo>
                    <a:cubicBezTo>
                      <a:pt x="6126" y="7393"/>
                      <a:pt x="6309" y="7238"/>
                      <a:pt x="6379" y="7196"/>
                    </a:cubicBezTo>
                    <a:cubicBezTo>
                      <a:pt x="6421" y="7182"/>
                      <a:pt x="6449" y="7154"/>
                      <a:pt x="6449" y="7140"/>
                    </a:cubicBezTo>
                    <a:cubicBezTo>
                      <a:pt x="6449" y="7111"/>
                      <a:pt x="6421" y="7083"/>
                      <a:pt x="6407" y="7083"/>
                    </a:cubicBezTo>
                    <a:cubicBezTo>
                      <a:pt x="6393" y="7083"/>
                      <a:pt x="6379" y="7069"/>
                      <a:pt x="6351" y="7069"/>
                    </a:cubicBezTo>
                    <a:cubicBezTo>
                      <a:pt x="6295" y="7055"/>
                      <a:pt x="6027" y="7013"/>
                      <a:pt x="5900" y="7013"/>
                    </a:cubicBezTo>
                    <a:cubicBezTo>
                      <a:pt x="5844" y="7013"/>
                      <a:pt x="5788" y="7013"/>
                      <a:pt x="5788" y="6999"/>
                    </a:cubicBezTo>
                    <a:cubicBezTo>
                      <a:pt x="5773" y="6999"/>
                      <a:pt x="5731" y="6886"/>
                      <a:pt x="5689" y="6745"/>
                    </a:cubicBezTo>
                    <a:cubicBezTo>
                      <a:pt x="5590" y="6506"/>
                      <a:pt x="5407" y="6083"/>
                      <a:pt x="5323" y="5914"/>
                    </a:cubicBezTo>
                    <a:cubicBezTo>
                      <a:pt x="5295" y="5858"/>
                      <a:pt x="5267" y="5802"/>
                      <a:pt x="5267" y="5788"/>
                    </a:cubicBezTo>
                    <a:cubicBezTo>
                      <a:pt x="5252" y="5760"/>
                      <a:pt x="5238" y="5745"/>
                      <a:pt x="5238" y="5731"/>
                    </a:cubicBezTo>
                    <a:cubicBezTo>
                      <a:pt x="5210" y="5689"/>
                      <a:pt x="4957" y="5224"/>
                      <a:pt x="4957" y="5210"/>
                    </a:cubicBezTo>
                    <a:cubicBezTo>
                      <a:pt x="4957" y="5210"/>
                      <a:pt x="4802" y="4929"/>
                      <a:pt x="4760" y="4872"/>
                    </a:cubicBezTo>
                    <a:cubicBezTo>
                      <a:pt x="4746" y="4830"/>
                      <a:pt x="4717" y="4788"/>
                      <a:pt x="4703" y="4760"/>
                    </a:cubicBezTo>
                    <a:cubicBezTo>
                      <a:pt x="4689" y="4746"/>
                      <a:pt x="4675" y="4718"/>
                      <a:pt x="4675" y="4689"/>
                    </a:cubicBezTo>
                    <a:cubicBezTo>
                      <a:pt x="4661" y="4675"/>
                      <a:pt x="4633" y="4633"/>
                      <a:pt x="4605" y="4591"/>
                    </a:cubicBezTo>
                    <a:cubicBezTo>
                      <a:pt x="4591" y="4549"/>
                      <a:pt x="4520" y="4436"/>
                      <a:pt x="4464" y="4337"/>
                    </a:cubicBezTo>
                    <a:cubicBezTo>
                      <a:pt x="4408" y="4253"/>
                      <a:pt x="4365" y="4154"/>
                      <a:pt x="4351" y="4140"/>
                    </a:cubicBezTo>
                    <a:cubicBezTo>
                      <a:pt x="4337" y="4126"/>
                      <a:pt x="4323" y="4084"/>
                      <a:pt x="4295" y="4042"/>
                    </a:cubicBezTo>
                    <a:cubicBezTo>
                      <a:pt x="4196" y="3859"/>
                      <a:pt x="4126" y="3661"/>
                      <a:pt x="4112" y="3506"/>
                    </a:cubicBezTo>
                    <a:cubicBezTo>
                      <a:pt x="4112" y="3492"/>
                      <a:pt x="4098" y="3436"/>
                      <a:pt x="4098" y="3394"/>
                    </a:cubicBezTo>
                    <a:cubicBezTo>
                      <a:pt x="4084" y="3323"/>
                      <a:pt x="4056" y="3098"/>
                      <a:pt x="4041" y="2943"/>
                    </a:cubicBezTo>
                    <a:cubicBezTo>
                      <a:pt x="4027" y="2774"/>
                      <a:pt x="3999" y="2648"/>
                      <a:pt x="3943" y="2450"/>
                    </a:cubicBezTo>
                    <a:cubicBezTo>
                      <a:pt x="3901" y="2366"/>
                      <a:pt x="3718" y="1929"/>
                      <a:pt x="3689" y="1887"/>
                    </a:cubicBezTo>
                    <a:cubicBezTo>
                      <a:pt x="3675" y="1859"/>
                      <a:pt x="3647" y="1817"/>
                      <a:pt x="3633" y="1774"/>
                    </a:cubicBezTo>
                    <a:cubicBezTo>
                      <a:pt x="3605" y="1732"/>
                      <a:pt x="3591" y="1676"/>
                      <a:pt x="3577" y="1676"/>
                    </a:cubicBezTo>
                    <a:cubicBezTo>
                      <a:pt x="3563" y="1662"/>
                      <a:pt x="3549" y="1634"/>
                      <a:pt x="3535" y="1605"/>
                    </a:cubicBezTo>
                    <a:cubicBezTo>
                      <a:pt x="3520" y="1577"/>
                      <a:pt x="3506" y="1535"/>
                      <a:pt x="3492" y="1507"/>
                    </a:cubicBezTo>
                    <a:cubicBezTo>
                      <a:pt x="3478" y="1479"/>
                      <a:pt x="3464" y="1451"/>
                      <a:pt x="3450" y="1451"/>
                    </a:cubicBezTo>
                    <a:cubicBezTo>
                      <a:pt x="3450" y="1436"/>
                      <a:pt x="3422" y="1380"/>
                      <a:pt x="3394" y="1324"/>
                    </a:cubicBezTo>
                    <a:cubicBezTo>
                      <a:pt x="3351" y="1267"/>
                      <a:pt x="3309" y="1197"/>
                      <a:pt x="3295" y="1155"/>
                    </a:cubicBezTo>
                    <a:cubicBezTo>
                      <a:pt x="3267" y="1113"/>
                      <a:pt x="3253" y="1084"/>
                      <a:pt x="3253" y="1084"/>
                    </a:cubicBezTo>
                    <a:cubicBezTo>
                      <a:pt x="3239" y="1084"/>
                      <a:pt x="3225" y="1056"/>
                      <a:pt x="3211" y="1028"/>
                    </a:cubicBezTo>
                    <a:cubicBezTo>
                      <a:pt x="3154" y="944"/>
                      <a:pt x="2985" y="761"/>
                      <a:pt x="2957" y="746"/>
                    </a:cubicBezTo>
                    <a:cubicBezTo>
                      <a:pt x="2943" y="732"/>
                      <a:pt x="2929" y="732"/>
                      <a:pt x="2929" y="732"/>
                    </a:cubicBezTo>
                    <a:cubicBezTo>
                      <a:pt x="2929" y="718"/>
                      <a:pt x="2901" y="704"/>
                      <a:pt x="2887" y="690"/>
                    </a:cubicBezTo>
                    <a:cubicBezTo>
                      <a:pt x="2859" y="676"/>
                      <a:pt x="2802" y="634"/>
                      <a:pt x="2774" y="620"/>
                    </a:cubicBezTo>
                    <a:cubicBezTo>
                      <a:pt x="2676" y="535"/>
                      <a:pt x="2507" y="451"/>
                      <a:pt x="2422" y="437"/>
                    </a:cubicBezTo>
                    <a:cubicBezTo>
                      <a:pt x="2366" y="423"/>
                      <a:pt x="2211" y="352"/>
                      <a:pt x="2169" y="324"/>
                    </a:cubicBezTo>
                    <a:cubicBezTo>
                      <a:pt x="2155" y="310"/>
                      <a:pt x="2140" y="310"/>
                      <a:pt x="2126" y="310"/>
                    </a:cubicBezTo>
                    <a:cubicBezTo>
                      <a:pt x="2098" y="310"/>
                      <a:pt x="2070" y="352"/>
                      <a:pt x="2070" y="380"/>
                    </a:cubicBezTo>
                    <a:cubicBezTo>
                      <a:pt x="2070" y="394"/>
                      <a:pt x="2070" y="409"/>
                      <a:pt x="2056" y="423"/>
                    </a:cubicBezTo>
                    <a:cubicBezTo>
                      <a:pt x="2028" y="437"/>
                      <a:pt x="1971" y="549"/>
                      <a:pt x="1929" y="634"/>
                    </a:cubicBezTo>
                    <a:cubicBezTo>
                      <a:pt x="1817" y="887"/>
                      <a:pt x="1760" y="1211"/>
                      <a:pt x="1788" y="1676"/>
                    </a:cubicBezTo>
                    <a:cubicBezTo>
                      <a:pt x="1788" y="1915"/>
                      <a:pt x="1817" y="2126"/>
                      <a:pt x="1873" y="2310"/>
                    </a:cubicBezTo>
                    <a:cubicBezTo>
                      <a:pt x="1957" y="2619"/>
                      <a:pt x="2070" y="2802"/>
                      <a:pt x="2450" y="3183"/>
                    </a:cubicBezTo>
                    <a:cubicBezTo>
                      <a:pt x="2788" y="3535"/>
                      <a:pt x="2929" y="3647"/>
                      <a:pt x="3154" y="3732"/>
                    </a:cubicBezTo>
                    <a:cubicBezTo>
                      <a:pt x="3225" y="3760"/>
                      <a:pt x="3281" y="3774"/>
                      <a:pt x="3492" y="3788"/>
                    </a:cubicBezTo>
                    <a:cubicBezTo>
                      <a:pt x="3577" y="3802"/>
                      <a:pt x="3675" y="3816"/>
                      <a:pt x="3732" y="3816"/>
                    </a:cubicBezTo>
                    <a:cubicBezTo>
                      <a:pt x="3901" y="3844"/>
                      <a:pt x="3929" y="3844"/>
                      <a:pt x="3985" y="3830"/>
                    </a:cubicBezTo>
                    <a:cubicBezTo>
                      <a:pt x="4041" y="3816"/>
                      <a:pt x="4056" y="3816"/>
                      <a:pt x="4084" y="3887"/>
                    </a:cubicBezTo>
                    <a:cubicBezTo>
                      <a:pt x="4098" y="3915"/>
                      <a:pt x="4112" y="3957"/>
                      <a:pt x="4140" y="3999"/>
                    </a:cubicBezTo>
                    <a:cubicBezTo>
                      <a:pt x="4154" y="4028"/>
                      <a:pt x="4210" y="4126"/>
                      <a:pt x="4253" y="4211"/>
                    </a:cubicBezTo>
                    <a:cubicBezTo>
                      <a:pt x="4295" y="4281"/>
                      <a:pt x="4379" y="4422"/>
                      <a:pt x="4436" y="4520"/>
                    </a:cubicBezTo>
                    <a:cubicBezTo>
                      <a:pt x="4577" y="4746"/>
                      <a:pt x="4703" y="4999"/>
                      <a:pt x="4788" y="5140"/>
                    </a:cubicBezTo>
                    <a:cubicBezTo>
                      <a:pt x="4802" y="5182"/>
                      <a:pt x="4858" y="5281"/>
                      <a:pt x="4915" y="5393"/>
                    </a:cubicBezTo>
                    <a:cubicBezTo>
                      <a:pt x="4957" y="5492"/>
                      <a:pt x="5027" y="5633"/>
                      <a:pt x="5069" y="5689"/>
                    </a:cubicBezTo>
                    <a:cubicBezTo>
                      <a:pt x="5098" y="5760"/>
                      <a:pt x="5126" y="5816"/>
                      <a:pt x="5126" y="5830"/>
                    </a:cubicBezTo>
                    <a:cubicBezTo>
                      <a:pt x="5154" y="5858"/>
                      <a:pt x="5365" y="6323"/>
                      <a:pt x="5407" y="6421"/>
                    </a:cubicBezTo>
                    <a:cubicBezTo>
                      <a:pt x="5407" y="6435"/>
                      <a:pt x="5436" y="6506"/>
                      <a:pt x="5464" y="6562"/>
                    </a:cubicBezTo>
                    <a:cubicBezTo>
                      <a:pt x="5492" y="6619"/>
                      <a:pt x="5506" y="6675"/>
                      <a:pt x="5506" y="6675"/>
                    </a:cubicBezTo>
                    <a:cubicBezTo>
                      <a:pt x="5506" y="6675"/>
                      <a:pt x="5478" y="6633"/>
                      <a:pt x="5450" y="6590"/>
                    </a:cubicBezTo>
                    <a:cubicBezTo>
                      <a:pt x="5379" y="6492"/>
                      <a:pt x="5168" y="6267"/>
                      <a:pt x="5098" y="6210"/>
                    </a:cubicBezTo>
                    <a:cubicBezTo>
                      <a:pt x="4886" y="6055"/>
                      <a:pt x="4731" y="5929"/>
                      <a:pt x="4591" y="5774"/>
                    </a:cubicBezTo>
                    <a:cubicBezTo>
                      <a:pt x="4562" y="5745"/>
                      <a:pt x="4506" y="5689"/>
                      <a:pt x="4478" y="5661"/>
                    </a:cubicBezTo>
                    <a:cubicBezTo>
                      <a:pt x="4408" y="5605"/>
                      <a:pt x="4239" y="5478"/>
                      <a:pt x="4225" y="5478"/>
                    </a:cubicBezTo>
                    <a:cubicBezTo>
                      <a:pt x="4225" y="5478"/>
                      <a:pt x="4210" y="5464"/>
                      <a:pt x="4196" y="5450"/>
                    </a:cubicBezTo>
                    <a:cubicBezTo>
                      <a:pt x="4182" y="5436"/>
                      <a:pt x="4140" y="5408"/>
                      <a:pt x="4112" y="5393"/>
                    </a:cubicBezTo>
                    <a:cubicBezTo>
                      <a:pt x="4013" y="5337"/>
                      <a:pt x="3887" y="5267"/>
                      <a:pt x="3872" y="5267"/>
                    </a:cubicBezTo>
                    <a:cubicBezTo>
                      <a:pt x="3872" y="5267"/>
                      <a:pt x="3844" y="5267"/>
                      <a:pt x="3830" y="5253"/>
                    </a:cubicBezTo>
                    <a:cubicBezTo>
                      <a:pt x="3788" y="5224"/>
                      <a:pt x="3535" y="5140"/>
                      <a:pt x="3520" y="5140"/>
                    </a:cubicBezTo>
                    <a:cubicBezTo>
                      <a:pt x="3492" y="5140"/>
                      <a:pt x="3084" y="4971"/>
                      <a:pt x="3028" y="4943"/>
                    </a:cubicBezTo>
                    <a:cubicBezTo>
                      <a:pt x="2845" y="4858"/>
                      <a:pt x="2746" y="4802"/>
                      <a:pt x="2633" y="4760"/>
                    </a:cubicBezTo>
                    <a:cubicBezTo>
                      <a:pt x="2563" y="4732"/>
                      <a:pt x="2492" y="4689"/>
                      <a:pt x="2464" y="4689"/>
                    </a:cubicBezTo>
                    <a:cubicBezTo>
                      <a:pt x="2422" y="4661"/>
                      <a:pt x="2239" y="4633"/>
                      <a:pt x="2197" y="4633"/>
                    </a:cubicBezTo>
                    <a:cubicBezTo>
                      <a:pt x="2183" y="4633"/>
                      <a:pt x="2126" y="4647"/>
                      <a:pt x="2070" y="4647"/>
                    </a:cubicBezTo>
                    <a:cubicBezTo>
                      <a:pt x="1845" y="4647"/>
                      <a:pt x="1760" y="4647"/>
                      <a:pt x="1535" y="4703"/>
                    </a:cubicBezTo>
                    <a:cubicBezTo>
                      <a:pt x="1296" y="4746"/>
                      <a:pt x="1084" y="4858"/>
                      <a:pt x="943" y="5013"/>
                    </a:cubicBezTo>
                    <a:cubicBezTo>
                      <a:pt x="859" y="5084"/>
                      <a:pt x="746" y="5224"/>
                      <a:pt x="718" y="5267"/>
                    </a:cubicBezTo>
                    <a:cubicBezTo>
                      <a:pt x="704" y="5281"/>
                      <a:pt x="676" y="5309"/>
                      <a:pt x="662" y="5323"/>
                    </a:cubicBezTo>
                    <a:cubicBezTo>
                      <a:pt x="606" y="5337"/>
                      <a:pt x="591" y="5365"/>
                      <a:pt x="620" y="5379"/>
                    </a:cubicBezTo>
                    <a:cubicBezTo>
                      <a:pt x="634" y="5379"/>
                      <a:pt x="690" y="5393"/>
                      <a:pt x="760" y="5393"/>
                    </a:cubicBezTo>
                    <a:cubicBezTo>
                      <a:pt x="901" y="5408"/>
                      <a:pt x="1324" y="5492"/>
                      <a:pt x="1493" y="5534"/>
                    </a:cubicBezTo>
                    <a:cubicBezTo>
                      <a:pt x="1746" y="5591"/>
                      <a:pt x="2056" y="5731"/>
                      <a:pt x="2267" y="5858"/>
                    </a:cubicBezTo>
                    <a:cubicBezTo>
                      <a:pt x="2394" y="5943"/>
                      <a:pt x="2563" y="6055"/>
                      <a:pt x="2577" y="6069"/>
                    </a:cubicBezTo>
                    <a:cubicBezTo>
                      <a:pt x="2591" y="6083"/>
                      <a:pt x="2732" y="6168"/>
                      <a:pt x="2816" y="6196"/>
                    </a:cubicBezTo>
                    <a:cubicBezTo>
                      <a:pt x="2845" y="6210"/>
                      <a:pt x="2915" y="6224"/>
                      <a:pt x="2957" y="6238"/>
                    </a:cubicBezTo>
                    <a:cubicBezTo>
                      <a:pt x="3056" y="6252"/>
                      <a:pt x="3351" y="6267"/>
                      <a:pt x="3464" y="6252"/>
                    </a:cubicBezTo>
                    <a:cubicBezTo>
                      <a:pt x="4056" y="6182"/>
                      <a:pt x="4506" y="6168"/>
                      <a:pt x="4633" y="6210"/>
                    </a:cubicBezTo>
                    <a:cubicBezTo>
                      <a:pt x="4717" y="6224"/>
                      <a:pt x="4746" y="6238"/>
                      <a:pt x="4816" y="6281"/>
                    </a:cubicBezTo>
                    <a:cubicBezTo>
                      <a:pt x="4985" y="6351"/>
                      <a:pt x="5154" y="6450"/>
                      <a:pt x="5252" y="6520"/>
                    </a:cubicBezTo>
                    <a:cubicBezTo>
                      <a:pt x="5407" y="6647"/>
                      <a:pt x="5562" y="6830"/>
                      <a:pt x="5605" y="6914"/>
                    </a:cubicBezTo>
                    <a:cubicBezTo>
                      <a:pt x="5619" y="6957"/>
                      <a:pt x="5633" y="6985"/>
                      <a:pt x="5633" y="6985"/>
                    </a:cubicBezTo>
                    <a:cubicBezTo>
                      <a:pt x="5633" y="6985"/>
                      <a:pt x="5590" y="6985"/>
                      <a:pt x="5548" y="6985"/>
                    </a:cubicBezTo>
                    <a:cubicBezTo>
                      <a:pt x="5252" y="6985"/>
                      <a:pt x="4562" y="7027"/>
                      <a:pt x="4365" y="7069"/>
                    </a:cubicBezTo>
                    <a:cubicBezTo>
                      <a:pt x="4323" y="7083"/>
                      <a:pt x="4267" y="7083"/>
                      <a:pt x="4253" y="7097"/>
                    </a:cubicBezTo>
                    <a:cubicBezTo>
                      <a:pt x="3957" y="7140"/>
                      <a:pt x="3844" y="7154"/>
                      <a:pt x="3703" y="7182"/>
                    </a:cubicBezTo>
                    <a:cubicBezTo>
                      <a:pt x="3661" y="7196"/>
                      <a:pt x="3591" y="7210"/>
                      <a:pt x="3563" y="7224"/>
                    </a:cubicBezTo>
                    <a:cubicBezTo>
                      <a:pt x="3408" y="7252"/>
                      <a:pt x="2999" y="7393"/>
                      <a:pt x="2985" y="7407"/>
                    </a:cubicBezTo>
                    <a:cubicBezTo>
                      <a:pt x="2985" y="7421"/>
                      <a:pt x="2985" y="7421"/>
                      <a:pt x="2971" y="7421"/>
                    </a:cubicBezTo>
                    <a:cubicBezTo>
                      <a:pt x="2957" y="7421"/>
                      <a:pt x="2943" y="7421"/>
                      <a:pt x="2929" y="7435"/>
                    </a:cubicBezTo>
                    <a:cubicBezTo>
                      <a:pt x="2915" y="7449"/>
                      <a:pt x="2845" y="7478"/>
                      <a:pt x="2788" y="7506"/>
                    </a:cubicBezTo>
                    <a:cubicBezTo>
                      <a:pt x="2633" y="7576"/>
                      <a:pt x="2507" y="7661"/>
                      <a:pt x="2380" y="7745"/>
                    </a:cubicBezTo>
                    <a:cubicBezTo>
                      <a:pt x="2323" y="7787"/>
                      <a:pt x="2267" y="7830"/>
                      <a:pt x="2239" y="7858"/>
                    </a:cubicBezTo>
                    <a:cubicBezTo>
                      <a:pt x="2056" y="7984"/>
                      <a:pt x="1450" y="8548"/>
                      <a:pt x="1281" y="8731"/>
                    </a:cubicBezTo>
                    <a:cubicBezTo>
                      <a:pt x="1225" y="8787"/>
                      <a:pt x="1169" y="8858"/>
                      <a:pt x="1155" y="8872"/>
                    </a:cubicBezTo>
                    <a:cubicBezTo>
                      <a:pt x="1127" y="8900"/>
                      <a:pt x="1098" y="8942"/>
                      <a:pt x="1070" y="8970"/>
                    </a:cubicBezTo>
                    <a:lnTo>
                      <a:pt x="1014" y="9012"/>
                    </a:lnTo>
                    <a:lnTo>
                      <a:pt x="1028" y="8886"/>
                    </a:lnTo>
                    <a:cubicBezTo>
                      <a:pt x="1042" y="8562"/>
                      <a:pt x="972" y="8224"/>
                      <a:pt x="859" y="7928"/>
                    </a:cubicBezTo>
                    <a:cubicBezTo>
                      <a:pt x="718" y="7562"/>
                      <a:pt x="549" y="7337"/>
                      <a:pt x="296" y="7125"/>
                    </a:cubicBezTo>
                    <a:cubicBezTo>
                      <a:pt x="253" y="7097"/>
                      <a:pt x="211" y="7055"/>
                      <a:pt x="211" y="7055"/>
                    </a:cubicBezTo>
                    <a:cubicBezTo>
                      <a:pt x="197" y="7041"/>
                      <a:pt x="42" y="6928"/>
                      <a:pt x="28" y="6928"/>
                    </a:cubicBezTo>
                    <a:cubicBezTo>
                      <a:pt x="28" y="6928"/>
                      <a:pt x="14" y="6928"/>
                      <a:pt x="14" y="6928"/>
                    </a:cubicBezTo>
                    <a:cubicBezTo>
                      <a:pt x="14" y="6914"/>
                      <a:pt x="14" y="6914"/>
                      <a:pt x="0" y="6914"/>
                    </a:cubicBezTo>
                    <a:lnTo>
                      <a:pt x="0" y="6971"/>
                    </a:lnTo>
                    <a:cubicBezTo>
                      <a:pt x="155" y="7069"/>
                      <a:pt x="366" y="7238"/>
                      <a:pt x="437" y="7337"/>
                    </a:cubicBezTo>
                    <a:cubicBezTo>
                      <a:pt x="549" y="7449"/>
                      <a:pt x="676" y="7647"/>
                      <a:pt x="760" y="7844"/>
                    </a:cubicBezTo>
                    <a:cubicBezTo>
                      <a:pt x="803" y="7942"/>
                      <a:pt x="845" y="8027"/>
                      <a:pt x="845" y="8027"/>
                    </a:cubicBezTo>
                    <a:cubicBezTo>
                      <a:pt x="845" y="8041"/>
                      <a:pt x="845" y="8055"/>
                      <a:pt x="845" y="8069"/>
                    </a:cubicBezTo>
                    <a:cubicBezTo>
                      <a:pt x="873" y="8111"/>
                      <a:pt x="915" y="8308"/>
                      <a:pt x="943" y="8449"/>
                    </a:cubicBezTo>
                    <a:cubicBezTo>
                      <a:pt x="972" y="8590"/>
                      <a:pt x="972" y="8717"/>
                      <a:pt x="972" y="8900"/>
                    </a:cubicBezTo>
                    <a:lnTo>
                      <a:pt x="958" y="9083"/>
                    </a:lnTo>
                    <a:lnTo>
                      <a:pt x="915" y="9139"/>
                    </a:lnTo>
                    <a:cubicBezTo>
                      <a:pt x="901" y="9167"/>
                      <a:pt x="873" y="9196"/>
                      <a:pt x="873" y="9196"/>
                    </a:cubicBezTo>
                    <a:cubicBezTo>
                      <a:pt x="859" y="9210"/>
                      <a:pt x="845" y="9224"/>
                      <a:pt x="831" y="9252"/>
                    </a:cubicBezTo>
                    <a:cubicBezTo>
                      <a:pt x="817" y="9266"/>
                      <a:pt x="746" y="9350"/>
                      <a:pt x="690" y="9435"/>
                    </a:cubicBezTo>
                    <a:cubicBezTo>
                      <a:pt x="507" y="9674"/>
                      <a:pt x="338" y="9900"/>
                      <a:pt x="338" y="9914"/>
                    </a:cubicBezTo>
                    <a:cubicBezTo>
                      <a:pt x="338" y="9914"/>
                      <a:pt x="324" y="9942"/>
                      <a:pt x="296" y="9984"/>
                    </a:cubicBezTo>
                    <a:cubicBezTo>
                      <a:pt x="268" y="10026"/>
                      <a:pt x="183" y="10167"/>
                      <a:pt x="113" y="10308"/>
                    </a:cubicBezTo>
                    <a:cubicBezTo>
                      <a:pt x="70" y="10378"/>
                      <a:pt x="28" y="10449"/>
                      <a:pt x="0" y="10491"/>
                    </a:cubicBezTo>
                    <a:lnTo>
                      <a:pt x="0" y="10604"/>
                    </a:lnTo>
                    <a:cubicBezTo>
                      <a:pt x="14" y="10590"/>
                      <a:pt x="42" y="10519"/>
                      <a:pt x="85" y="10463"/>
                    </a:cubicBezTo>
                    <a:cubicBezTo>
                      <a:pt x="183" y="10266"/>
                      <a:pt x="310" y="10040"/>
                      <a:pt x="366" y="9970"/>
                    </a:cubicBezTo>
                    <a:cubicBezTo>
                      <a:pt x="465" y="9815"/>
                      <a:pt x="549" y="9702"/>
                      <a:pt x="662" y="9562"/>
                    </a:cubicBezTo>
                    <a:cubicBezTo>
                      <a:pt x="704" y="9505"/>
                      <a:pt x="732" y="9449"/>
                      <a:pt x="746" y="9435"/>
                    </a:cubicBezTo>
                    <a:cubicBezTo>
                      <a:pt x="760" y="9421"/>
                      <a:pt x="775" y="9393"/>
                      <a:pt x="789" y="9379"/>
                    </a:cubicBezTo>
                    <a:cubicBezTo>
                      <a:pt x="803" y="9364"/>
                      <a:pt x="817" y="9336"/>
                      <a:pt x="831" y="9322"/>
                    </a:cubicBezTo>
                    <a:cubicBezTo>
                      <a:pt x="873" y="9252"/>
                      <a:pt x="943" y="9181"/>
                      <a:pt x="943" y="9196"/>
                    </a:cubicBezTo>
                    <a:cubicBezTo>
                      <a:pt x="943" y="9224"/>
                      <a:pt x="901" y="9393"/>
                      <a:pt x="873" y="9491"/>
                    </a:cubicBezTo>
                    <a:cubicBezTo>
                      <a:pt x="845" y="9590"/>
                      <a:pt x="760" y="9815"/>
                      <a:pt x="718" y="9914"/>
                    </a:cubicBezTo>
                    <a:cubicBezTo>
                      <a:pt x="704" y="9942"/>
                      <a:pt x="676" y="9998"/>
                      <a:pt x="648" y="10040"/>
                    </a:cubicBezTo>
                    <a:cubicBezTo>
                      <a:pt x="606" y="10153"/>
                      <a:pt x="577" y="10209"/>
                      <a:pt x="422" y="10491"/>
                    </a:cubicBezTo>
                    <a:cubicBezTo>
                      <a:pt x="268" y="10787"/>
                      <a:pt x="169" y="10956"/>
                      <a:pt x="169" y="10970"/>
                    </a:cubicBezTo>
                    <a:cubicBezTo>
                      <a:pt x="169" y="10984"/>
                      <a:pt x="155" y="10998"/>
                      <a:pt x="141" y="11026"/>
                    </a:cubicBezTo>
                    <a:cubicBezTo>
                      <a:pt x="127" y="11040"/>
                      <a:pt x="113" y="11097"/>
                      <a:pt x="99" y="11139"/>
                    </a:cubicBezTo>
                    <a:cubicBezTo>
                      <a:pt x="56" y="11209"/>
                      <a:pt x="42" y="11237"/>
                      <a:pt x="42" y="11209"/>
                    </a:cubicBezTo>
                    <a:cubicBezTo>
                      <a:pt x="42" y="11195"/>
                      <a:pt x="42" y="11167"/>
                      <a:pt x="42" y="11153"/>
                    </a:cubicBezTo>
                    <a:cubicBezTo>
                      <a:pt x="42" y="11153"/>
                      <a:pt x="28" y="11111"/>
                      <a:pt x="28" y="11082"/>
                    </a:cubicBezTo>
                    <a:cubicBezTo>
                      <a:pt x="14" y="10970"/>
                      <a:pt x="14" y="10885"/>
                      <a:pt x="0" y="10815"/>
                    </a:cubicBezTo>
                    <a:lnTo>
                      <a:pt x="0" y="11477"/>
                    </a:lnTo>
                    <a:cubicBezTo>
                      <a:pt x="14" y="11477"/>
                      <a:pt x="14" y="11477"/>
                      <a:pt x="14" y="11505"/>
                    </a:cubicBezTo>
                    <a:cubicBezTo>
                      <a:pt x="14" y="11519"/>
                      <a:pt x="14" y="11603"/>
                      <a:pt x="14" y="11674"/>
                    </a:cubicBezTo>
                    <a:cubicBezTo>
                      <a:pt x="28" y="11885"/>
                      <a:pt x="28" y="11956"/>
                      <a:pt x="28" y="12096"/>
                    </a:cubicBezTo>
                    <a:cubicBezTo>
                      <a:pt x="28" y="12167"/>
                      <a:pt x="42" y="12237"/>
                      <a:pt x="42" y="12251"/>
                    </a:cubicBezTo>
                    <a:cubicBezTo>
                      <a:pt x="42" y="12265"/>
                      <a:pt x="42" y="12308"/>
                      <a:pt x="42" y="12350"/>
                    </a:cubicBezTo>
                    <a:cubicBezTo>
                      <a:pt x="42" y="12420"/>
                      <a:pt x="42" y="12434"/>
                      <a:pt x="56" y="12434"/>
                    </a:cubicBezTo>
                    <a:cubicBezTo>
                      <a:pt x="70" y="12434"/>
                      <a:pt x="70" y="12420"/>
                      <a:pt x="70" y="12223"/>
                    </a:cubicBezTo>
                    <a:lnTo>
                      <a:pt x="70" y="11956"/>
                    </a:lnTo>
                    <a:cubicBezTo>
                      <a:pt x="70" y="11927"/>
                      <a:pt x="70" y="11843"/>
                      <a:pt x="70" y="11772"/>
                    </a:cubicBezTo>
                    <a:cubicBezTo>
                      <a:pt x="70" y="11702"/>
                      <a:pt x="70" y="11603"/>
                      <a:pt x="56" y="11561"/>
                    </a:cubicBezTo>
                    <a:cubicBezTo>
                      <a:pt x="56" y="11449"/>
                      <a:pt x="56" y="11336"/>
                      <a:pt x="85" y="11294"/>
                    </a:cubicBezTo>
                    <a:cubicBezTo>
                      <a:pt x="85" y="11280"/>
                      <a:pt x="127" y="11209"/>
                      <a:pt x="155" y="11139"/>
                    </a:cubicBezTo>
                    <a:cubicBezTo>
                      <a:pt x="225" y="10998"/>
                      <a:pt x="338" y="10787"/>
                      <a:pt x="549" y="10392"/>
                    </a:cubicBezTo>
                    <a:cubicBezTo>
                      <a:pt x="676" y="10167"/>
                      <a:pt x="732" y="10040"/>
                      <a:pt x="803" y="9857"/>
                    </a:cubicBezTo>
                    <a:cubicBezTo>
                      <a:pt x="831" y="9801"/>
                      <a:pt x="845" y="9745"/>
                      <a:pt x="859" y="9731"/>
                    </a:cubicBezTo>
                    <a:cubicBezTo>
                      <a:pt x="887" y="9702"/>
                      <a:pt x="972" y="9379"/>
                      <a:pt x="1000" y="9181"/>
                    </a:cubicBezTo>
                    <a:cubicBezTo>
                      <a:pt x="1014" y="9097"/>
                      <a:pt x="1028" y="9083"/>
                      <a:pt x="1056" y="9041"/>
                    </a:cubicBezTo>
                    <a:cubicBezTo>
                      <a:pt x="1112" y="8998"/>
                      <a:pt x="1141" y="8970"/>
                      <a:pt x="1197" y="8900"/>
                    </a:cubicBezTo>
                    <a:cubicBezTo>
                      <a:pt x="1225" y="8858"/>
                      <a:pt x="1267" y="8829"/>
                      <a:pt x="1267" y="8815"/>
                    </a:cubicBezTo>
                    <a:cubicBezTo>
                      <a:pt x="1281" y="8801"/>
                      <a:pt x="1310" y="8773"/>
                      <a:pt x="1338" y="8745"/>
                    </a:cubicBezTo>
                    <a:cubicBezTo>
                      <a:pt x="1422" y="8646"/>
                      <a:pt x="1521" y="8548"/>
                      <a:pt x="1746" y="8337"/>
                    </a:cubicBezTo>
                    <a:cubicBezTo>
                      <a:pt x="2070" y="8055"/>
                      <a:pt x="2126" y="7999"/>
                      <a:pt x="2309" y="7858"/>
                    </a:cubicBezTo>
                    <a:cubicBezTo>
                      <a:pt x="2549" y="7689"/>
                      <a:pt x="2676" y="7604"/>
                      <a:pt x="2971" y="7478"/>
                    </a:cubicBezTo>
                    <a:cubicBezTo>
                      <a:pt x="3056" y="7435"/>
                      <a:pt x="3253" y="7365"/>
                      <a:pt x="3253" y="7365"/>
                    </a:cubicBezTo>
                    <a:cubicBezTo>
                      <a:pt x="3267" y="7365"/>
                      <a:pt x="3323" y="7337"/>
                      <a:pt x="3408" y="7323"/>
                    </a:cubicBezTo>
                    <a:cubicBezTo>
                      <a:pt x="3563" y="7280"/>
                      <a:pt x="3901" y="7196"/>
                      <a:pt x="3957" y="7196"/>
                    </a:cubicBezTo>
                    <a:cubicBezTo>
                      <a:pt x="3971" y="7196"/>
                      <a:pt x="3999" y="7196"/>
                      <a:pt x="4027" y="7182"/>
                    </a:cubicBezTo>
                    <a:cubicBezTo>
                      <a:pt x="4056" y="7182"/>
                      <a:pt x="4126" y="7168"/>
                      <a:pt x="4168" y="7168"/>
                    </a:cubicBezTo>
                    <a:cubicBezTo>
                      <a:pt x="4210" y="7154"/>
                      <a:pt x="4309" y="7140"/>
                      <a:pt x="4379" y="7125"/>
                    </a:cubicBezTo>
                    <a:cubicBezTo>
                      <a:pt x="4548" y="7111"/>
                      <a:pt x="4774" y="7083"/>
                      <a:pt x="4858" y="7069"/>
                    </a:cubicBezTo>
                    <a:cubicBezTo>
                      <a:pt x="4900" y="7069"/>
                      <a:pt x="4943" y="7069"/>
                      <a:pt x="4957" y="7069"/>
                    </a:cubicBezTo>
                    <a:cubicBezTo>
                      <a:pt x="4957" y="7069"/>
                      <a:pt x="5013" y="7069"/>
                      <a:pt x="5069" y="7055"/>
                    </a:cubicBezTo>
                    <a:cubicBezTo>
                      <a:pt x="5182" y="7055"/>
                      <a:pt x="5224" y="7055"/>
                      <a:pt x="5323" y="7055"/>
                    </a:cubicBezTo>
                    <a:cubicBezTo>
                      <a:pt x="5421" y="7041"/>
                      <a:pt x="5647" y="7041"/>
                      <a:pt x="5647" y="7055"/>
                    </a:cubicBezTo>
                    <a:cubicBezTo>
                      <a:pt x="5661" y="7069"/>
                      <a:pt x="5717" y="7309"/>
                      <a:pt x="5731" y="7407"/>
                    </a:cubicBezTo>
                    <a:cubicBezTo>
                      <a:pt x="5745" y="7463"/>
                      <a:pt x="5759" y="7548"/>
                      <a:pt x="5773" y="7604"/>
                    </a:cubicBezTo>
                    <a:cubicBezTo>
                      <a:pt x="5788" y="7661"/>
                      <a:pt x="5788" y="7717"/>
                      <a:pt x="5788" y="7717"/>
                    </a:cubicBezTo>
                    <a:cubicBezTo>
                      <a:pt x="5788" y="7731"/>
                      <a:pt x="5773" y="7773"/>
                      <a:pt x="5745" y="7830"/>
                    </a:cubicBezTo>
                    <a:cubicBezTo>
                      <a:pt x="5661" y="7999"/>
                      <a:pt x="5619" y="8097"/>
                      <a:pt x="5534" y="8322"/>
                    </a:cubicBezTo>
                    <a:cubicBezTo>
                      <a:pt x="5436" y="8632"/>
                      <a:pt x="5379" y="8787"/>
                      <a:pt x="5351" y="8843"/>
                    </a:cubicBezTo>
                    <a:cubicBezTo>
                      <a:pt x="5267" y="9041"/>
                      <a:pt x="5210" y="9153"/>
                      <a:pt x="5168" y="9238"/>
                    </a:cubicBezTo>
                    <a:cubicBezTo>
                      <a:pt x="5126" y="9280"/>
                      <a:pt x="5083" y="9350"/>
                      <a:pt x="5069" y="9379"/>
                    </a:cubicBezTo>
                    <a:cubicBezTo>
                      <a:pt x="5055" y="9407"/>
                      <a:pt x="5041" y="9435"/>
                      <a:pt x="5027" y="9449"/>
                    </a:cubicBezTo>
                    <a:cubicBezTo>
                      <a:pt x="5027" y="9449"/>
                      <a:pt x="4999" y="9477"/>
                      <a:pt x="4985" y="9519"/>
                    </a:cubicBezTo>
                    <a:cubicBezTo>
                      <a:pt x="4900" y="9632"/>
                      <a:pt x="4774" y="9787"/>
                      <a:pt x="4746" y="9801"/>
                    </a:cubicBezTo>
                    <a:cubicBezTo>
                      <a:pt x="4746" y="9815"/>
                      <a:pt x="4717" y="9843"/>
                      <a:pt x="4689" y="9857"/>
                    </a:cubicBezTo>
                    <a:cubicBezTo>
                      <a:pt x="4619" y="9956"/>
                      <a:pt x="4267" y="10280"/>
                      <a:pt x="4084" y="10435"/>
                    </a:cubicBezTo>
                    <a:cubicBezTo>
                      <a:pt x="4027" y="10477"/>
                      <a:pt x="3985" y="10519"/>
                      <a:pt x="3985" y="10519"/>
                    </a:cubicBezTo>
                    <a:cubicBezTo>
                      <a:pt x="3971" y="10533"/>
                      <a:pt x="3957" y="10547"/>
                      <a:pt x="3929" y="10561"/>
                    </a:cubicBezTo>
                    <a:cubicBezTo>
                      <a:pt x="3901" y="10590"/>
                      <a:pt x="3858" y="10618"/>
                      <a:pt x="3830" y="10646"/>
                    </a:cubicBezTo>
                    <a:cubicBezTo>
                      <a:pt x="3760" y="10688"/>
                      <a:pt x="3689" y="10744"/>
                      <a:pt x="3563" y="10843"/>
                    </a:cubicBezTo>
                    <a:cubicBezTo>
                      <a:pt x="3506" y="10871"/>
                      <a:pt x="3436" y="10928"/>
                      <a:pt x="3394" y="10970"/>
                    </a:cubicBezTo>
                    <a:cubicBezTo>
                      <a:pt x="3351" y="10998"/>
                      <a:pt x="3281" y="11054"/>
                      <a:pt x="3225" y="11082"/>
                    </a:cubicBezTo>
                    <a:cubicBezTo>
                      <a:pt x="3070" y="11195"/>
                      <a:pt x="2521" y="11603"/>
                      <a:pt x="2492" y="11632"/>
                    </a:cubicBezTo>
                    <a:cubicBezTo>
                      <a:pt x="2492" y="11632"/>
                      <a:pt x="2267" y="11815"/>
                      <a:pt x="2225" y="11843"/>
                    </a:cubicBezTo>
                    <a:cubicBezTo>
                      <a:pt x="2169" y="11885"/>
                      <a:pt x="1971" y="12040"/>
                      <a:pt x="1915" y="12096"/>
                    </a:cubicBezTo>
                    <a:cubicBezTo>
                      <a:pt x="1817" y="12181"/>
                      <a:pt x="1408" y="12491"/>
                      <a:pt x="1352" y="12533"/>
                    </a:cubicBezTo>
                    <a:cubicBezTo>
                      <a:pt x="1338" y="12547"/>
                      <a:pt x="1267" y="12575"/>
                      <a:pt x="1197" y="12617"/>
                    </a:cubicBezTo>
                    <a:cubicBezTo>
                      <a:pt x="1127" y="12660"/>
                      <a:pt x="1070" y="12702"/>
                      <a:pt x="1070" y="12702"/>
                    </a:cubicBezTo>
                    <a:cubicBezTo>
                      <a:pt x="1056" y="12702"/>
                      <a:pt x="1000" y="12730"/>
                      <a:pt x="943" y="12772"/>
                    </a:cubicBezTo>
                    <a:lnTo>
                      <a:pt x="831" y="12829"/>
                    </a:lnTo>
                    <a:lnTo>
                      <a:pt x="746" y="12815"/>
                    </a:lnTo>
                    <a:cubicBezTo>
                      <a:pt x="620" y="12800"/>
                      <a:pt x="563" y="12772"/>
                      <a:pt x="451" y="12716"/>
                    </a:cubicBezTo>
                    <a:cubicBezTo>
                      <a:pt x="338" y="12660"/>
                      <a:pt x="282" y="12660"/>
                      <a:pt x="239" y="12702"/>
                    </a:cubicBezTo>
                    <a:cubicBezTo>
                      <a:pt x="197" y="12744"/>
                      <a:pt x="183" y="12786"/>
                      <a:pt x="211" y="12857"/>
                    </a:cubicBezTo>
                    <a:cubicBezTo>
                      <a:pt x="282" y="13012"/>
                      <a:pt x="422" y="13040"/>
                      <a:pt x="718" y="12927"/>
                    </a:cubicBezTo>
                    <a:cubicBezTo>
                      <a:pt x="817" y="12899"/>
                      <a:pt x="831" y="12885"/>
                      <a:pt x="929" y="12885"/>
                    </a:cubicBezTo>
                    <a:cubicBezTo>
                      <a:pt x="1070" y="12885"/>
                      <a:pt x="1197" y="12885"/>
                      <a:pt x="1408" y="12843"/>
                    </a:cubicBezTo>
                    <a:cubicBezTo>
                      <a:pt x="1605" y="12815"/>
                      <a:pt x="1662" y="12800"/>
                      <a:pt x="1732" y="12800"/>
                    </a:cubicBezTo>
                    <a:cubicBezTo>
                      <a:pt x="1760" y="12786"/>
                      <a:pt x="1802" y="12786"/>
                      <a:pt x="1831" y="12786"/>
                    </a:cubicBezTo>
                    <a:cubicBezTo>
                      <a:pt x="1957" y="12758"/>
                      <a:pt x="2267" y="12744"/>
                      <a:pt x="2492" y="12730"/>
                    </a:cubicBezTo>
                    <a:cubicBezTo>
                      <a:pt x="2690" y="12730"/>
                      <a:pt x="3140" y="12758"/>
                      <a:pt x="3197" y="12772"/>
                    </a:cubicBezTo>
                    <a:cubicBezTo>
                      <a:pt x="3380" y="12815"/>
                      <a:pt x="3520" y="12857"/>
                      <a:pt x="3577" y="12885"/>
                    </a:cubicBezTo>
                    <a:cubicBezTo>
                      <a:pt x="3661" y="12927"/>
                      <a:pt x="3816" y="13012"/>
                      <a:pt x="3830" y="13026"/>
                    </a:cubicBezTo>
                    <a:cubicBezTo>
                      <a:pt x="3844" y="13026"/>
                      <a:pt x="3872" y="13054"/>
                      <a:pt x="3901" y="13054"/>
                    </a:cubicBezTo>
                    <a:cubicBezTo>
                      <a:pt x="3915" y="13068"/>
                      <a:pt x="3971" y="13110"/>
                      <a:pt x="4027" y="13138"/>
                    </a:cubicBezTo>
                    <a:cubicBezTo>
                      <a:pt x="4070" y="13167"/>
                      <a:pt x="4182" y="13223"/>
                      <a:pt x="4267" y="13265"/>
                    </a:cubicBezTo>
                    <a:cubicBezTo>
                      <a:pt x="4337" y="13321"/>
                      <a:pt x="4422" y="13364"/>
                      <a:pt x="4436" y="13378"/>
                    </a:cubicBezTo>
                    <a:cubicBezTo>
                      <a:pt x="4464" y="13392"/>
                      <a:pt x="4506" y="13420"/>
                      <a:pt x="4534" y="13434"/>
                    </a:cubicBezTo>
                    <a:cubicBezTo>
                      <a:pt x="4605" y="13462"/>
                      <a:pt x="4746" y="13589"/>
                      <a:pt x="4844" y="13702"/>
                    </a:cubicBezTo>
                    <a:cubicBezTo>
                      <a:pt x="4915" y="13786"/>
                      <a:pt x="5069" y="13983"/>
                      <a:pt x="5055" y="13997"/>
                    </a:cubicBezTo>
                    <a:cubicBezTo>
                      <a:pt x="5055" y="13997"/>
                      <a:pt x="5027" y="14026"/>
                      <a:pt x="4999" y="14054"/>
                    </a:cubicBezTo>
                    <a:cubicBezTo>
                      <a:pt x="4971" y="14082"/>
                      <a:pt x="4915" y="14124"/>
                      <a:pt x="4872" y="14152"/>
                    </a:cubicBezTo>
                    <a:cubicBezTo>
                      <a:pt x="4830" y="14195"/>
                      <a:pt x="4816" y="14195"/>
                      <a:pt x="4788" y="14180"/>
                    </a:cubicBezTo>
                    <a:cubicBezTo>
                      <a:pt x="4774" y="14180"/>
                      <a:pt x="4746" y="14166"/>
                      <a:pt x="4717" y="14166"/>
                    </a:cubicBezTo>
                    <a:cubicBezTo>
                      <a:pt x="4675" y="14152"/>
                      <a:pt x="4675" y="14152"/>
                      <a:pt x="4647" y="14138"/>
                    </a:cubicBezTo>
                    <a:cubicBezTo>
                      <a:pt x="4633" y="14124"/>
                      <a:pt x="4351" y="14096"/>
                      <a:pt x="4295" y="14096"/>
                    </a:cubicBezTo>
                    <a:cubicBezTo>
                      <a:pt x="4196" y="14096"/>
                      <a:pt x="4056" y="14110"/>
                      <a:pt x="3999" y="14124"/>
                    </a:cubicBezTo>
                    <a:cubicBezTo>
                      <a:pt x="3802" y="14180"/>
                      <a:pt x="3549" y="14279"/>
                      <a:pt x="3408" y="14378"/>
                    </a:cubicBezTo>
                    <a:cubicBezTo>
                      <a:pt x="3351" y="14406"/>
                      <a:pt x="3309" y="14434"/>
                      <a:pt x="3309" y="14434"/>
                    </a:cubicBezTo>
                    <a:cubicBezTo>
                      <a:pt x="3295" y="14434"/>
                      <a:pt x="3295" y="14434"/>
                      <a:pt x="3295" y="14434"/>
                    </a:cubicBezTo>
                    <a:cubicBezTo>
                      <a:pt x="3295" y="14448"/>
                      <a:pt x="3267" y="14462"/>
                      <a:pt x="3239" y="14490"/>
                    </a:cubicBezTo>
                    <a:cubicBezTo>
                      <a:pt x="3197" y="14504"/>
                      <a:pt x="3126" y="14561"/>
                      <a:pt x="3084" y="14589"/>
                    </a:cubicBezTo>
                    <a:cubicBezTo>
                      <a:pt x="2859" y="14744"/>
                      <a:pt x="2577" y="14870"/>
                      <a:pt x="2394" y="14913"/>
                    </a:cubicBezTo>
                    <a:cubicBezTo>
                      <a:pt x="2267" y="14941"/>
                      <a:pt x="2267" y="14941"/>
                      <a:pt x="2112" y="14955"/>
                    </a:cubicBezTo>
                    <a:cubicBezTo>
                      <a:pt x="1732" y="14983"/>
                      <a:pt x="1465" y="14927"/>
                      <a:pt x="1225" y="14786"/>
                    </a:cubicBezTo>
                    <a:cubicBezTo>
                      <a:pt x="1197" y="14758"/>
                      <a:pt x="1155" y="14744"/>
                      <a:pt x="1141" y="14730"/>
                    </a:cubicBezTo>
                    <a:cubicBezTo>
                      <a:pt x="1112" y="14716"/>
                      <a:pt x="1098" y="14701"/>
                      <a:pt x="1098" y="14687"/>
                    </a:cubicBezTo>
                    <a:cubicBezTo>
                      <a:pt x="1098" y="14673"/>
                      <a:pt x="1084" y="14673"/>
                      <a:pt x="1070" y="14673"/>
                    </a:cubicBezTo>
                    <a:cubicBezTo>
                      <a:pt x="1070" y="14673"/>
                      <a:pt x="1056" y="14673"/>
                      <a:pt x="1056" y="14659"/>
                    </a:cubicBezTo>
                    <a:cubicBezTo>
                      <a:pt x="1056" y="14659"/>
                      <a:pt x="1028" y="14617"/>
                      <a:pt x="986" y="14575"/>
                    </a:cubicBezTo>
                    <a:cubicBezTo>
                      <a:pt x="958" y="14547"/>
                      <a:pt x="901" y="14462"/>
                      <a:pt x="859" y="14406"/>
                    </a:cubicBezTo>
                    <a:cubicBezTo>
                      <a:pt x="662" y="14068"/>
                      <a:pt x="549" y="13899"/>
                      <a:pt x="394" y="13744"/>
                    </a:cubicBezTo>
                    <a:cubicBezTo>
                      <a:pt x="324" y="13659"/>
                      <a:pt x="239" y="13575"/>
                      <a:pt x="211" y="13547"/>
                    </a:cubicBezTo>
                    <a:cubicBezTo>
                      <a:pt x="183" y="13519"/>
                      <a:pt x="127" y="13462"/>
                      <a:pt x="99" y="13406"/>
                    </a:cubicBezTo>
                    <a:lnTo>
                      <a:pt x="28" y="13336"/>
                    </a:lnTo>
                    <a:lnTo>
                      <a:pt x="28" y="13209"/>
                    </a:lnTo>
                    <a:cubicBezTo>
                      <a:pt x="28" y="13124"/>
                      <a:pt x="28" y="13054"/>
                      <a:pt x="14" y="12983"/>
                    </a:cubicBezTo>
                    <a:lnTo>
                      <a:pt x="14" y="13772"/>
                    </a:lnTo>
                    <a:cubicBezTo>
                      <a:pt x="14" y="13730"/>
                      <a:pt x="28" y="13688"/>
                      <a:pt x="28" y="13645"/>
                    </a:cubicBezTo>
                    <a:cubicBezTo>
                      <a:pt x="42" y="13589"/>
                      <a:pt x="42" y="13533"/>
                      <a:pt x="42" y="13533"/>
                    </a:cubicBezTo>
                    <a:cubicBezTo>
                      <a:pt x="42" y="13533"/>
                      <a:pt x="99" y="13603"/>
                      <a:pt x="127" y="13645"/>
                    </a:cubicBezTo>
                    <a:cubicBezTo>
                      <a:pt x="127" y="13659"/>
                      <a:pt x="169" y="13702"/>
                      <a:pt x="183" y="13744"/>
                    </a:cubicBezTo>
                    <a:cubicBezTo>
                      <a:pt x="324" y="13941"/>
                      <a:pt x="451" y="14237"/>
                      <a:pt x="535" y="14575"/>
                    </a:cubicBezTo>
                    <a:cubicBezTo>
                      <a:pt x="535" y="14603"/>
                      <a:pt x="577" y="14772"/>
                      <a:pt x="634" y="14927"/>
                    </a:cubicBezTo>
                    <a:cubicBezTo>
                      <a:pt x="775" y="15462"/>
                      <a:pt x="789" y="15532"/>
                      <a:pt x="789" y="15687"/>
                    </a:cubicBezTo>
                    <a:cubicBezTo>
                      <a:pt x="789" y="15786"/>
                      <a:pt x="789" y="15800"/>
                      <a:pt x="760" y="15814"/>
                    </a:cubicBezTo>
                    <a:cubicBezTo>
                      <a:pt x="732" y="15842"/>
                      <a:pt x="634" y="15870"/>
                      <a:pt x="620" y="15870"/>
                    </a:cubicBezTo>
                    <a:cubicBezTo>
                      <a:pt x="620" y="15856"/>
                      <a:pt x="591" y="15814"/>
                      <a:pt x="577" y="15758"/>
                    </a:cubicBezTo>
                    <a:cubicBezTo>
                      <a:pt x="563" y="15701"/>
                      <a:pt x="535" y="15631"/>
                      <a:pt x="521" y="15603"/>
                    </a:cubicBezTo>
                    <a:cubicBezTo>
                      <a:pt x="507" y="15575"/>
                      <a:pt x="493" y="15546"/>
                      <a:pt x="493" y="15532"/>
                    </a:cubicBezTo>
                    <a:cubicBezTo>
                      <a:pt x="493" y="15518"/>
                      <a:pt x="408" y="15363"/>
                      <a:pt x="366" y="15293"/>
                    </a:cubicBezTo>
                    <a:cubicBezTo>
                      <a:pt x="352" y="15265"/>
                      <a:pt x="268" y="15180"/>
                      <a:pt x="197" y="15096"/>
                    </a:cubicBezTo>
                    <a:cubicBezTo>
                      <a:pt x="127" y="15011"/>
                      <a:pt x="56" y="14927"/>
                      <a:pt x="42" y="14899"/>
                    </a:cubicBezTo>
                    <a:cubicBezTo>
                      <a:pt x="28" y="14885"/>
                      <a:pt x="14" y="14870"/>
                      <a:pt x="14" y="14870"/>
                    </a:cubicBezTo>
                    <a:lnTo>
                      <a:pt x="14" y="14983"/>
                    </a:lnTo>
                    <a:cubicBezTo>
                      <a:pt x="42" y="15025"/>
                      <a:pt x="85" y="15068"/>
                      <a:pt x="169" y="15166"/>
                    </a:cubicBezTo>
                    <a:cubicBezTo>
                      <a:pt x="239" y="15237"/>
                      <a:pt x="324" y="15349"/>
                      <a:pt x="352" y="15391"/>
                    </a:cubicBezTo>
                    <a:cubicBezTo>
                      <a:pt x="408" y="15476"/>
                      <a:pt x="479" y="15617"/>
                      <a:pt x="479" y="15631"/>
                    </a:cubicBezTo>
                    <a:cubicBezTo>
                      <a:pt x="479" y="15631"/>
                      <a:pt x="479" y="15659"/>
                      <a:pt x="493" y="15687"/>
                    </a:cubicBezTo>
                    <a:cubicBezTo>
                      <a:pt x="507" y="15715"/>
                      <a:pt x="521" y="15772"/>
                      <a:pt x="535" y="15800"/>
                    </a:cubicBezTo>
                    <a:cubicBezTo>
                      <a:pt x="563" y="15927"/>
                      <a:pt x="577" y="15941"/>
                      <a:pt x="662" y="15927"/>
                    </a:cubicBezTo>
                    <a:cubicBezTo>
                      <a:pt x="859" y="15856"/>
                      <a:pt x="873" y="15786"/>
                      <a:pt x="803" y="15434"/>
                    </a:cubicBezTo>
                    <a:cubicBezTo>
                      <a:pt x="775" y="15307"/>
                      <a:pt x="746" y="15166"/>
                      <a:pt x="732" y="15124"/>
                    </a:cubicBezTo>
                    <a:cubicBezTo>
                      <a:pt x="718" y="15068"/>
                      <a:pt x="676" y="14927"/>
                      <a:pt x="648" y="14814"/>
                    </a:cubicBezTo>
                    <a:cubicBezTo>
                      <a:pt x="606" y="14645"/>
                      <a:pt x="577" y="14547"/>
                      <a:pt x="563" y="14490"/>
                    </a:cubicBezTo>
                    <a:cubicBezTo>
                      <a:pt x="563" y="14490"/>
                      <a:pt x="549" y="14476"/>
                      <a:pt x="549" y="14462"/>
                    </a:cubicBezTo>
                    <a:cubicBezTo>
                      <a:pt x="549" y="14434"/>
                      <a:pt x="493" y="14251"/>
                      <a:pt x="465" y="14166"/>
                    </a:cubicBezTo>
                    <a:cubicBezTo>
                      <a:pt x="394" y="13983"/>
                      <a:pt x="296" y="13814"/>
                      <a:pt x="141" y="13575"/>
                    </a:cubicBezTo>
                    <a:cubicBezTo>
                      <a:pt x="127" y="13547"/>
                      <a:pt x="113" y="13519"/>
                      <a:pt x="113" y="13519"/>
                    </a:cubicBezTo>
                    <a:cubicBezTo>
                      <a:pt x="127" y="13519"/>
                      <a:pt x="197" y="13617"/>
                      <a:pt x="296" y="13716"/>
                    </a:cubicBezTo>
                    <a:cubicBezTo>
                      <a:pt x="521" y="13955"/>
                      <a:pt x="591" y="14040"/>
                      <a:pt x="732" y="14293"/>
                    </a:cubicBezTo>
                    <a:cubicBezTo>
                      <a:pt x="972" y="14673"/>
                      <a:pt x="1042" y="14730"/>
                      <a:pt x="1366" y="14899"/>
                    </a:cubicBezTo>
                    <a:cubicBezTo>
                      <a:pt x="1422" y="14927"/>
                      <a:pt x="1549" y="14969"/>
                      <a:pt x="1633" y="14983"/>
                    </a:cubicBezTo>
                    <a:cubicBezTo>
                      <a:pt x="1774" y="15011"/>
                      <a:pt x="2126" y="15011"/>
                      <a:pt x="2281" y="14983"/>
                    </a:cubicBezTo>
                    <a:cubicBezTo>
                      <a:pt x="2450" y="14955"/>
                      <a:pt x="2605" y="14913"/>
                      <a:pt x="2718" y="14856"/>
                    </a:cubicBezTo>
                    <a:cubicBezTo>
                      <a:pt x="2859" y="14772"/>
                      <a:pt x="2929" y="14744"/>
                      <a:pt x="3056" y="14659"/>
                    </a:cubicBezTo>
                    <a:cubicBezTo>
                      <a:pt x="3140" y="14617"/>
                      <a:pt x="3225" y="14561"/>
                      <a:pt x="3253" y="14532"/>
                    </a:cubicBezTo>
                    <a:cubicBezTo>
                      <a:pt x="3549" y="14335"/>
                      <a:pt x="3816" y="14209"/>
                      <a:pt x="4084" y="14166"/>
                    </a:cubicBezTo>
                    <a:cubicBezTo>
                      <a:pt x="4126" y="14166"/>
                      <a:pt x="4168" y="14152"/>
                      <a:pt x="4182" y="14152"/>
                    </a:cubicBezTo>
                    <a:cubicBezTo>
                      <a:pt x="4225" y="14138"/>
                      <a:pt x="4577" y="14152"/>
                      <a:pt x="4591" y="14166"/>
                    </a:cubicBezTo>
                    <a:cubicBezTo>
                      <a:pt x="4591" y="14166"/>
                      <a:pt x="4591" y="14195"/>
                      <a:pt x="4577" y="14237"/>
                    </a:cubicBezTo>
                    <a:cubicBezTo>
                      <a:pt x="4562" y="14265"/>
                      <a:pt x="4548" y="14321"/>
                      <a:pt x="4548" y="14378"/>
                    </a:cubicBezTo>
                    <a:cubicBezTo>
                      <a:pt x="4534" y="14420"/>
                      <a:pt x="4534" y="14476"/>
                      <a:pt x="4534" y="14476"/>
                    </a:cubicBezTo>
                    <a:cubicBezTo>
                      <a:pt x="4520" y="14490"/>
                      <a:pt x="4520" y="14575"/>
                      <a:pt x="4506" y="14645"/>
                    </a:cubicBezTo>
                    <a:cubicBezTo>
                      <a:pt x="4492" y="14716"/>
                      <a:pt x="4478" y="14814"/>
                      <a:pt x="4478" y="14856"/>
                    </a:cubicBezTo>
                    <a:cubicBezTo>
                      <a:pt x="4478" y="14913"/>
                      <a:pt x="4464" y="15025"/>
                      <a:pt x="4464" y="15138"/>
                    </a:cubicBezTo>
                    <a:cubicBezTo>
                      <a:pt x="4450" y="15420"/>
                      <a:pt x="4436" y="15589"/>
                      <a:pt x="4408" y="15589"/>
                    </a:cubicBezTo>
                    <a:cubicBezTo>
                      <a:pt x="4408" y="15589"/>
                      <a:pt x="4337" y="15560"/>
                      <a:pt x="4281" y="15546"/>
                    </a:cubicBezTo>
                    <a:cubicBezTo>
                      <a:pt x="3816" y="15363"/>
                      <a:pt x="3309" y="15265"/>
                      <a:pt x="3070" y="15307"/>
                    </a:cubicBezTo>
                    <a:cubicBezTo>
                      <a:pt x="3028" y="15307"/>
                      <a:pt x="2985" y="15321"/>
                      <a:pt x="2971" y="15321"/>
                    </a:cubicBezTo>
                    <a:cubicBezTo>
                      <a:pt x="2887" y="15335"/>
                      <a:pt x="2830" y="15349"/>
                      <a:pt x="2690" y="15377"/>
                    </a:cubicBezTo>
                    <a:cubicBezTo>
                      <a:pt x="2267" y="15490"/>
                      <a:pt x="1662" y="15772"/>
                      <a:pt x="1479" y="15927"/>
                    </a:cubicBezTo>
                    <a:cubicBezTo>
                      <a:pt x="1380" y="16011"/>
                      <a:pt x="1239" y="16081"/>
                      <a:pt x="1127" y="16110"/>
                    </a:cubicBezTo>
                    <a:cubicBezTo>
                      <a:pt x="1098" y="16110"/>
                      <a:pt x="1014" y="16124"/>
                      <a:pt x="958" y="16124"/>
                    </a:cubicBezTo>
                    <a:cubicBezTo>
                      <a:pt x="831" y="16124"/>
                      <a:pt x="817" y="16138"/>
                      <a:pt x="831" y="16166"/>
                    </a:cubicBezTo>
                    <a:cubicBezTo>
                      <a:pt x="845" y="16180"/>
                      <a:pt x="859" y="16180"/>
                      <a:pt x="972" y="16208"/>
                    </a:cubicBezTo>
                    <a:cubicBezTo>
                      <a:pt x="1042" y="16222"/>
                      <a:pt x="1141" y="16265"/>
                      <a:pt x="1253" y="16321"/>
                    </a:cubicBezTo>
                    <a:cubicBezTo>
                      <a:pt x="1366" y="16377"/>
                      <a:pt x="1366" y="16377"/>
                      <a:pt x="1521" y="16476"/>
                    </a:cubicBezTo>
                    <a:cubicBezTo>
                      <a:pt x="1676" y="16560"/>
                      <a:pt x="1690" y="16574"/>
                      <a:pt x="1704" y="16588"/>
                    </a:cubicBezTo>
                    <a:cubicBezTo>
                      <a:pt x="1704" y="16602"/>
                      <a:pt x="1718" y="16602"/>
                      <a:pt x="1718" y="16602"/>
                    </a:cubicBezTo>
                    <a:cubicBezTo>
                      <a:pt x="1732" y="16602"/>
                      <a:pt x="1760" y="16617"/>
                      <a:pt x="1774" y="16645"/>
                    </a:cubicBezTo>
                    <a:cubicBezTo>
                      <a:pt x="1802" y="16659"/>
                      <a:pt x="1817" y="16673"/>
                      <a:pt x="1831" y="16673"/>
                    </a:cubicBezTo>
                    <a:cubicBezTo>
                      <a:pt x="1831" y="16673"/>
                      <a:pt x="1859" y="16701"/>
                      <a:pt x="1873" y="16715"/>
                    </a:cubicBezTo>
                    <a:cubicBezTo>
                      <a:pt x="1901" y="16743"/>
                      <a:pt x="1957" y="16800"/>
                      <a:pt x="2000" y="16842"/>
                    </a:cubicBezTo>
                    <a:cubicBezTo>
                      <a:pt x="2183" y="16997"/>
                      <a:pt x="2591" y="17461"/>
                      <a:pt x="2943" y="17870"/>
                    </a:cubicBezTo>
                    <a:cubicBezTo>
                      <a:pt x="3084" y="18039"/>
                      <a:pt x="3295" y="18264"/>
                      <a:pt x="3337" y="18292"/>
                    </a:cubicBezTo>
                    <a:cubicBezTo>
                      <a:pt x="3351" y="18306"/>
                      <a:pt x="3394" y="18335"/>
                      <a:pt x="3422" y="18377"/>
                    </a:cubicBezTo>
                    <a:cubicBezTo>
                      <a:pt x="3450" y="18405"/>
                      <a:pt x="3520" y="18475"/>
                      <a:pt x="3577" y="18518"/>
                    </a:cubicBezTo>
                    <a:cubicBezTo>
                      <a:pt x="3619" y="18560"/>
                      <a:pt x="3675" y="18616"/>
                      <a:pt x="3689" y="18630"/>
                    </a:cubicBezTo>
                    <a:cubicBezTo>
                      <a:pt x="3732" y="18658"/>
                      <a:pt x="3872" y="18785"/>
                      <a:pt x="3929" y="18841"/>
                    </a:cubicBezTo>
                    <a:cubicBezTo>
                      <a:pt x="3957" y="18856"/>
                      <a:pt x="4098" y="19010"/>
                      <a:pt x="4239" y="19165"/>
                    </a:cubicBezTo>
                    <a:cubicBezTo>
                      <a:pt x="4520" y="19461"/>
                      <a:pt x="4548" y="19489"/>
                      <a:pt x="4562" y="19489"/>
                    </a:cubicBezTo>
                    <a:cubicBezTo>
                      <a:pt x="4577" y="19489"/>
                      <a:pt x="4577" y="19489"/>
                      <a:pt x="4577" y="19503"/>
                    </a:cubicBezTo>
                    <a:cubicBezTo>
                      <a:pt x="4577" y="19503"/>
                      <a:pt x="4591" y="19531"/>
                      <a:pt x="4633" y="19546"/>
                    </a:cubicBezTo>
                    <a:cubicBezTo>
                      <a:pt x="4661" y="19574"/>
                      <a:pt x="4675" y="19588"/>
                      <a:pt x="4689" y="19602"/>
                    </a:cubicBezTo>
                    <a:cubicBezTo>
                      <a:pt x="4689" y="19602"/>
                      <a:pt x="4689" y="19602"/>
                      <a:pt x="4703" y="19616"/>
                    </a:cubicBezTo>
                    <a:cubicBezTo>
                      <a:pt x="4703" y="19616"/>
                      <a:pt x="4746" y="19644"/>
                      <a:pt x="4802" y="19672"/>
                    </a:cubicBezTo>
                    <a:cubicBezTo>
                      <a:pt x="4872" y="19729"/>
                      <a:pt x="4971" y="19799"/>
                      <a:pt x="5069" y="19855"/>
                    </a:cubicBezTo>
                    <a:cubicBezTo>
                      <a:pt x="5083" y="19869"/>
                      <a:pt x="5098" y="19869"/>
                      <a:pt x="5098" y="19869"/>
                    </a:cubicBezTo>
                    <a:cubicBezTo>
                      <a:pt x="5098" y="19884"/>
                      <a:pt x="5069" y="19898"/>
                      <a:pt x="5027" y="19926"/>
                    </a:cubicBezTo>
                    <a:cubicBezTo>
                      <a:pt x="4985" y="19954"/>
                      <a:pt x="4929" y="19996"/>
                      <a:pt x="4886" y="20024"/>
                    </a:cubicBezTo>
                    <a:lnTo>
                      <a:pt x="4830" y="20067"/>
                    </a:lnTo>
                    <a:lnTo>
                      <a:pt x="4802" y="20010"/>
                    </a:lnTo>
                    <a:cubicBezTo>
                      <a:pt x="4788" y="19982"/>
                      <a:pt x="4774" y="19954"/>
                      <a:pt x="4760" y="19940"/>
                    </a:cubicBezTo>
                    <a:cubicBezTo>
                      <a:pt x="4760" y="19926"/>
                      <a:pt x="4746" y="19912"/>
                      <a:pt x="4731" y="19884"/>
                    </a:cubicBezTo>
                    <a:cubicBezTo>
                      <a:pt x="4717" y="19869"/>
                      <a:pt x="4689" y="19799"/>
                      <a:pt x="4647" y="19743"/>
                    </a:cubicBezTo>
                    <a:cubicBezTo>
                      <a:pt x="4605" y="19686"/>
                      <a:pt x="4562" y="19616"/>
                      <a:pt x="4548" y="19602"/>
                    </a:cubicBezTo>
                    <a:cubicBezTo>
                      <a:pt x="4534" y="19574"/>
                      <a:pt x="4492" y="19531"/>
                      <a:pt x="4365" y="19348"/>
                    </a:cubicBezTo>
                    <a:cubicBezTo>
                      <a:pt x="4323" y="19306"/>
                      <a:pt x="4295" y="19264"/>
                      <a:pt x="4281" y="19250"/>
                    </a:cubicBezTo>
                    <a:cubicBezTo>
                      <a:pt x="4267" y="19222"/>
                      <a:pt x="3957" y="18898"/>
                      <a:pt x="3872" y="18799"/>
                    </a:cubicBezTo>
                    <a:cubicBezTo>
                      <a:pt x="3732" y="18672"/>
                      <a:pt x="3450" y="18433"/>
                      <a:pt x="3380" y="18391"/>
                    </a:cubicBezTo>
                    <a:cubicBezTo>
                      <a:pt x="3366" y="18391"/>
                      <a:pt x="3351" y="18377"/>
                      <a:pt x="3351" y="18363"/>
                    </a:cubicBezTo>
                    <a:cubicBezTo>
                      <a:pt x="3337" y="18363"/>
                      <a:pt x="3042" y="18151"/>
                      <a:pt x="3042" y="18151"/>
                    </a:cubicBezTo>
                    <a:cubicBezTo>
                      <a:pt x="3028" y="18151"/>
                      <a:pt x="2999" y="18123"/>
                      <a:pt x="2957" y="18095"/>
                    </a:cubicBezTo>
                    <a:cubicBezTo>
                      <a:pt x="2915" y="18067"/>
                      <a:pt x="2845" y="18011"/>
                      <a:pt x="2774" y="17968"/>
                    </a:cubicBezTo>
                    <a:cubicBezTo>
                      <a:pt x="2718" y="17926"/>
                      <a:pt x="2661" y="17898"/>
                      <a:pt x="2661" y="17884"/>
                    </a:cubicBezTo>
                    <a:cubicBezTo>
                      <a:pt x="2661" y="17884"/>
                      <a:pt x="2633" y="17870"/>
                      <a:pt x="2619" y="17870"/>
                    </a:cubicBezTo>
                    <a:cubicBezTo>
                      <a:pt x="2549" y="17814"/>
                      <a:pt x="2338" y="17659"/>
                      <a:pt x="2267" y="17616"/>
                    </a:cubicBezTo>
                    <a:cubicBezTo>
                      <a:pt x="2211" y="17560"/>
                      <a:pt x="1943" y="17363"/>
                      <a:pt x="1676" y="17152"/>
                    </a:cubicBezTo>
                    <a:cubicBezTo>
                      <a:pt x="1648" y="17138"/>
                      <a:pt x="1619" y="17109"/>
                      <a:pt x="1619" y="17095"/>
                    </a:cubicBezTo>
                    <a:cubicBezTo>
                      <a:pt x="1605" y="17095"/>
                      <a:pt x="1521" y="17025"/>
                      <a:pt x="1422" y="16955"/>
                    </a:cubicBezTo>
                    <a:cubicBezTo>
                      <a:pt x="1310" y="16870"/>
                      <a:pt x="1211" y="16800"/>
                      <a:pt x="1183" y="16771"/>
                    </a:cubicBezTo>
                    <a:cubicBezTo>
                      <a:pt x="1155" y="16757"/>
                      <a:pt x="1098" y="16701"/>
                      <a:pt x="1056" y="16673"/>
                    </a:cubicBezTo>
                    <a:cubicBezTo>
                      <a:pt x="972" y="16617"/>
                      <a:pt x="789" y="16462"/>
                      <a:pt x="746" y="16434"/>
                    </a:cubicBezTo>
                    <a:cubicBezTo>
                      <a:pt x="746" y="16419"/>
                      <a:pt x="704" y="16391"/>
                      <a:pt x="662" y="16349"/>
                    </a:cubicBezTo>
                    <a:cubicBezTo>
                      <a:pt x="620" y="16321"/>
                      <a:pt x="549" y="16250"/>
                      <a:pt x="507" y="16208"/>
                    </a:cubicBezTo>
                    <a:cubicBezTo>
                      <a:pt x="239" y="15912"/>
                      <a:pt x="197" y="15842"/>
                      <a:pt x="127" y="15701"/>
                    </a:cubicBezTo>
                    <a:cubicBezTo>
                      <a:pt x="70" y="15575"/>
                      <a:pt x="56" y="15518"/>
                      <a:pt x="14" y="15391"/>
                    </a:cubicBezTo>
                    <a:lnTo>
                      <a:pt x="14" y="15504"/>
                    </a:lnTo>
                    <a:cubicBezTo>
                      <a:pt x="113" y="15758"/>
                      <a:pt x="113" y="15772"/>
                      <a:pt x="169" y="15870"/>
                    </a:cubicBezTo>
                    <a:cubicBezTo>
                      <a:pt x="225" y="15955"/>
                      <a:pt x="394" y="16152"/>
                      <a:pt x="507" y="16279"/>
                    </a:cubicBezTo>
                    <a:cubicBezTo>
                      <a:pt x="577" y="16349"/>
                      <a:pt x="1000" y="16701"/>
                      <a:pt x="1183" y="16842"/>
                    </a:cubicBezTo>
                    <a:cubicBezTo>
                      <a:pt x="1239" y="16884"/>
                      <a:pt x="1352" y="16969"/>
                      <a:pt x="1436" y="17039"/>
                    </a:cubicBezTo>
                    <a:cubicBezTo>
                      <a:pt x="1521" y="17095"/>
                      <a:pt x="1605" y="17166"/>
                      <a:pt x="1633" y="17194"/>
                    </a:cubicBezTo>
                    <a:cubicBezTo>
                      <a:pt x="1662" y="17208"/>
                      <a:pt x="1690" y="17222"/>
                      <a:pt x="1690" y="17236"/>
                    </a:cubicBezTo>
                    <a:cubicBezTo>
                      <a:pt x="1690" y="17236"/>
                      <a:pt x="1704" y="17250"/>
                      <a:pt x="1718" y="17250"/>
                    </a:cubicBezTo>
                    <a:cubicBezTo>
                      <a:pt x="1732" y="17264"/>
                      <a:pt x="1788" y="17307"/>
                      <a:pt x="1845" y="17349"/>
                    </a:cubicBezTo>
                    <a:cubicBezTo>
                      <a:pt x="1986" y="17461"/>
                      <a:pt x="2140" y="17574"/>
                      <a:pt x="2169" y="17602"/>
                    </a:cubicBezTo>
                    <a:cubicBezTo>
                      <a:pt x="2197" y="17616"/>
                      <a:pt x="2225" y="17630"/>
                      <a:pt x="2253" y="17659"/>
                    </a:cubicBezTo>
                    <a:cubicBezTo>
                      <a:pt x="2267" y="17673"/>
                      <a:pt x="2309" y="17701"/>
                      <a:pt x="2323" y="17715"/>
                    </a:cubicBezTo>
                    <a:cubicBezTo>
                      <a:pt x="2338" y="17729"/>
                      <a:pt x="2380" y="17757"/>
                      <a:pt x="2422" y="17785"/>
                    </a:cubicBezTo>
                    <a:cubicBezTo>
                      <a:pt x="2535" y="17856"/>
                      <a:pt x="2633" y="17940"/>
                      <a:pt x="2802" y="18053"/>
                    </a:cubicBezTo>
                    <a:cubicBezTo>
                      <a:pt x="2887" y="18109"/>
                      <a:pt x="2971" y="18166"/>
                      <a:pt x="2985" y="18166"/>
                    </a:cubicBezTo>
                    <a:cubicBezTo>
                      <a:pt x="2985" y="18180"/>
                      <a:pt x="3028" y="18208"/>
                      <a:pt x="3070" y="18236"/>
                    </a:cubicBezTo>
                    <a:cubicBezTo>
                      <a:pt x="3098" y="18250"/>
                      <a:pt x="3182" y="18306"/>
                      <a:pt x="3253" y="18349"/>
                    </a:cubicBezTo>
                    <a:cubicBezTo>
                      <a:pt x="3337" y="18419"/>
                      <a:pt x="3408" y="18461"/>
                      <a:pt x="3478" y="18518"/>
                    </a:cubicBezTo>
                    <a:cubicBezTo>
                      <a:pt x="3478" y="18532"/>
                      <a:pt x="3520" y="18560"/>
                      <a:pt x="3577" y="18602"/>
                    </a:cubicBezTo>
                    <a:cubicBezTo>
                      <a:pt x="3816" y="18799"/>
                      <a:pt x="4196" y="19208"/>
                      <a:pt x="4337" y="19405"/>
                    </a:cubicBezTo>
                    <a:cubicBezTo>
                      <a:pt x="4351" y="19433"/>
                      <a:pt x="4379" y="19461"/>
                      <a:pt x="4393" y="19489"/>
                    </a:cubicBezTo>
                    <a:cubicBezTo>
                      <a:pt x="4450" y="19546"/>
                      <a:pt x="4464" y="19588"/>
                      <a:pt x="4506" y="19644"/>
                    </a:cubicBezTo>
                    <a:cubicBezTo>
                      <a:pt x="4534" y="19672"/>
                      <a:pt x="4562" y="19715"/>
                      <a:pt x="4577" y="19743"/>
                    </a:cubicBezTo>
                    <a:cubicBezTo>
                      <a:pt x="4591" y="19757"/>
                      <a:pt x="4633" y="19827"/>
                      <a:pt x="4661" y="19884"/>
                    </a:cubicBezTo>
                    <a:cubicBezTo>
                      <a:pt x="4689" y="19940"/>
                      <a:pt x="4731" y="20010"/>
                      <a:pt x="4760" y="20038"/>
                    </a:cubicBezTo>
                    <a:lnTo>
                      <a:pt x="4788" y="20095"/>
                    </a:lnTo>
                    <a:lnTo>
                      <a:pt x="4731" y="20151"/>
                    </a:lnTo>
                    <a:cubicBezTo>
                      <a:pt x="4675" y="20193"/>
                      <a:pt x="4661" y="20193"/>
                      <a:pt x="4661" y="20165"/>
                    </a:cubicBezTo>
                    <a:cubicBezTo>
                      <a:pt x="4647" y="20137"/>
                      <a:pt x="4591" y="19996"/>
                      <a:pt x="4478" y="19813"/>
                    </a:cubicBezTo>
                    <a:cubicBezTo>
                      <a:pt x="4450" y="19743"/>
                      <a:pt x="4365" y="19602"/>
                      <a:pt x="4295" y="19517"/>
                    </a:cubicBezTo>
                    <a:cubicBezTo>
                      <a:pt x="4210" y="19377"/>
                      <a:pt x="3971" y="19123"/>
                      <a:pt x="3788" y="18954"/>
                    </a:cubicBezTo>
                    <a:cubicBezTo>
                      <a:pt x="3619" y="18799"/>
                      <a:pt x="3492" y="18687"/>
                      <a:pt x="3478" y="18687"/>
                    </a:cubicBezTo>
                    <a:cubicBezTo>
                      <a:pt x="3478" y="18687"/>
                      <a:pt x="3450" y="18672"/>
                      <a:pt x="3422" y="18644"/>
                    </a:cubicBezTo>
                    <a:cubicBezTo>
                      <a:pt x="3394" y="18616"/>
                      <a:pt x="3366" y="18602"/>
                      <a:pt x="3366" y="18602"/>
                    </a:cubicBezTo>
                    <a:cubicBezTo>
                      <a:pt x="3351" y="18602"/>
                      <a:pt x="3337" y="18588"/>
                      <a:pt x="3323" y="18574"/>
                    </a:cubicBezTo>
                    <a:cubicBezTo>
                      <a:pt x="3323" y="18560"/>
                      <a:pt x="3295" y="18532"/>
                      <a:pt x="3267" y="18532"/>
                    </a:cubicBezTo>
                    <a:cubicBezTo>
                      <a:pt x="3239" y="18518"/>
                      <a:pt x="3197" y="18475"/>
                      <a:pt x="3154" y="18447"/>
                    </a:cubicBezTo>
                    <a:cubicBezTo>
                      <a:pt x="3126" y="18419"/>
                      <a:pt x="3084" y="18405"/>
                      <a:pt x="3070" y="18391"/>
                    </a:cubicBezTo>
                    <a:cubicBezTo>
                      <a:pt x="3070" y="18391"/>
                      <a:pt x="3013" y="18349"/>
                      <a:pt x="2957" y="18306"/>
                    </a:cubicBezTo>
                    <a:cubicBezTo>
                      <a:pt x="2816" y="18222"/>
                      <a:pt x="2816" y="18222"/>
                      <a:pt x="2732" y="18166"/>
                    </a:cubicBezTo>
                    <a:cubicBezTo>
                      <a:pt x="2704" y="18137"/>
                      <a:pt x="2661" y="18109"/>
                      <a:pt x="2633" y="18095"/>
                    </a:cubicBezTo>
                    <a:cubicBezTo>
                      <a:pt x="2619" y="18081"/>
                      <a:pt x="2591" y="18067"/>
                      <a:pt x="2577" y="18067"/>
                    </a:cubicBezTo>
                    <a:cubicBezTo>
                      <a:pt x="2577" y="18053"/>
                      <a:pt x="2549" y="18039"/>
                      <a:pt x="2535" y="18025"/>
                    </a:cubicBezTo>
                    <a:cubicBezTo>
                      <a:pt x="2521" y="18025"/>
                      <a:pt x="2464" y="17982"/>
                      <a:pt x="2408" y="17954"/>
                    </a:cubicBezTo>
                    <a:cubicBezTo>
                      <a:pt x="2352" y="17912"/>
                      <a:pt x="2295" y="17884"/>
                      <a:pt x="2281" y="17870"/>
                    </a:cubicBezTo>
                    <a:cubicBezTo>
                      <a:pt x="2267" y="17856"/>
                      <a:pt x="2253" y="17842"/>
                      <a:pt x="2239" y="17842"/>
                    </a:cubicBezTo>
                    <a:cubicBezTo>
                      <a:pt x="2225" y="17842"/>
                      <a:pt x="2211" y="17828"/>
                      <a:pt x="2197" y="17814"/>
                    </a:cubicBezTo>
                    <a:cubicBezTo>
                      <a:pt x="2183" y="17814"/>
                      <a:pt x="2126" y="17785"/>
                      <a:pt x="2084" y="17757"/>
                    </a:cubicBezTo>
                    <a:cubicBezTo>
                      <a:pt x="2056" y="17729"/>
                      <a:pt x="2000" y="17687"/>
                      <a:pt x="1971" y="17673"/>
                    </a:cubicBezTo>
                    <a:cubicBezTo>
                      <a:pt x="1943" y="17645"/>
                      <a:pt x="1901" y="17630"/>
                      <a:pt x="1887" y="17616"/>
                    </a:cubicBezTo>
                    <a:cubicBezTo>
                      <a:pt x="1859" y="17602"/>
                      <a:pt x="1788" y="17546"/>
                      <a:pt x="1704" y="17490"/>
                    </a:cubicBezTo>
                    <a:cubicBezTo>
                      <a:pt x="1633" y="17433"/>
                      <a:pt x="1535" y="17363"/>
                      <a:pt x="1521" y="17349"/>
                    </a:cubicBezTo>
                    <a:cubicBezTo>
                      <a:pt x="1493" y="17335"/>
                      <a:pt x="1465" y="17307"/>
                      <a:pt x="1465" y="17307"/>
                    </a:cubicBezTo>
                    <a:cubicBezTo>
                      <a:pt x="1465" y="17292"/>
                      <a:pt x="1422" y="17264"/>
                      <a:pt x="1380" y="17236"/>
                    </a:cubicBezTo>
                    <a:cubicBezTo>
                      <a:pt x="1352" y="17208"/>
                      <a:pt x="1296" y="17166"/>
                      <a:pt x="1296" y="17152"/>
                    </a:cubicBezTo>
                    <a:cubicBezTo>
                      <a:pt x="1281" y="17152"/>
                      <a:pt x="1253" y="17124"/>
                      <a:pt x="1225" y="17109"/>
                    </a:cubicBezTo>
                    <a:cubicBezTo>
                      <a:pt x="1197" y="17081"/>
                      <a:pt x="1169" y="17067"/>
                      <a:pt x="1155" y="17039"/>
                    </a:cubicBezTo>
                    <a:cubicBezTo>
                      <a:pt x="1141" y="17025"/>
                      <a:pt x="1098" y="16997"/>
                      <a:pt x="1070" y="16969"/>
                    </a:cubicBezTo>
                    <a:cubicBezTo>
                      <a:pt x="1042" y="16940"/>
                      <a:pt x="1028" y="16926"/>
                      <a:pt x="1014" y="16926"/>
                    </a:cubicBezTo>
                    <a:cubicBezTo>
                      <a:pt x="1014" y="16926"/>
                      <a:pt x="1000" y="16912"/>
                      <a:pt x="1000" y="16912"/>
                    </a:cubicBezTo>
                    <a:cubicBezTo>
                      <a:pt x="1000" y="16912"/>
                      <a:pt x="958" y="16870"/>
                      <a:pt x="915" y="16828"/>
                    </a:cubicBezTo>
                    <a:cubicBezTo>
                      <a:pt x="873" y="16786"/>
                      <a:pt x="803" y="16715"/>
                      <a:pt x="775" y="16687"/>
                    </a:cubicBezTo>
                    <a:cubicBezTo>
                      <a:pt x="690" y="16602"/>
                      <a:pt x="662" y="16560"/>
                      <a:pt x="634" y="16546"/>
                    </a:cubicBezTo>
                    <a:cubicBezTo>
                      <a:pt x="620" y="16532"/>
                      <a:pt x="577" y="16476"/>
                      <a:pt x="521" y="16419"/>
                    </a:cubicBezTo>
                    <a:cubicBezTo>
                      <a:pt x="479" y="16363"/>
                      <a:pt x="422" y="16293"/>
                      <a:pt x="408" y="16279"/>
                    </a:cubicBezTo>
                    <a:cubicBezTo>
                      <a:pt x="352" y="16222"/>
                      <a:pt x="282" y="16124"/>
                      <a:pt x="253" y="16067"/>
                    </a:cubicBezTo>
                    <a:cubicBezTo>
                      <a:pt x="225" y="16053"/>
                      <a:pt x="197" y="16011"/>
                      <a:pt x="183" y="15983"/>
                    </a:cubicBezTo>
                    <a:cubicBezTo>
                      <a:pt x="141" y="15912"/>
                      <a:pt x="70" y="15814"/>
                      <a:pt x="14" y="15701"/>
                    </a:cubicBezTo>
                    <a:lnTo>
                      <a:pt x="14" y="15856"/>
                    </a:lnTo>
                    <a:cubicBezTo>
                      <a:pt x="56" y="15941"/>
                      <a:pt x="113" y="16025"/>
                      <a:pt x="197" y="16152"/>
                    </a:cubicBezTo>
                    <a:cubicBezTo>
                      <a:pt x="352" y="16363"/>
                      <a:pt x="746" y="16786"/>
                      <a:pt x="958" y="16969"/>
                    </a:cubicBezTo>
                    <a:cubicBezTo>
                      <a:pt x="986" y="16997"/>
                      <a:pt x="1070" y="17067"/>
                      <a:pt x="1112" y="17109"/>
                    </a:cubicBezTo>
                    <a:cubicBezTo>
                      <a:pt x="1211" y="17194"/>
                      <a:pt x="1338" y="17307"/>
                      <a:pt x="1436" y="17377"/>
                    </a:cubicBezTo>
                    <a:cubicBezTo>
                      <a:pt x="1465" y="17391"/>
                      <a:pt x="1521" y="17447"/>
                      <a:pt x="1577" y="17476"/>
                    </a:cubicBezTo>
                    <a:cubicBezTo>
                      <a:pt x="1619" y="17518"/>
                      <a:pt x="1676" y="17560"/>
                      <a:pt x="1704" y="17574"/>
                    </a:cubicBezTo>
                    <a:cubicBezTo>
                      <a:pt x="1732" y="17588"/>
                      <a:pt x="1774" y="17616"/>
                      <a:pt x="1802" y="17645"/>
                    </a:cubicBezTo>
                    <a:cubicBezTo>
                      <a:pt x="1831" y="17659"/>
                      <a:pt x="1887" y="17687"/>
                      <a:pt x="1915" y="17715"/>
                    </a:cubicBezTo>
                    <a:cubicBezTo>
                      <a:pt x="1957" y="17743"/>
                      <a:pt x="2014" y="17785"/>
                      <a:pt x="2042" y="17799"/>
                    </a:cubicBezTo>
                    <a:cubicBezTo>
                      <a:pt x="2070" y="17814"/>
                      <a:pt x="2112" y="17842"/>
                      <a:pt x="2126" y="17842"/>
                    </a:cubicBezTo>
                    <a:cubicBezTo>
                      <a:pt x="2140" y="17856"/>
                      <a:pt x="2169" y="17884"/>
                      <a:pt x="2197" y="17898"/>
                    </a:cubicBezTo>
                    <a:cubicBezTo>
                      <a:pt x="2225" y="17912"/>
                      <a:pt x="2253" y="17940"/>
                      <a:pt x="2253" y="17940"/>
                    </a:cubicBezTo>
                    <a:cubicBezTo>
                      <a:pt x="2267" y="17940"/>
                      <a:pt x="2309" y="17968"/>
                      <a:pt x="2366" y="17997"/>
                    </a:cubicBezTo>
                    <a:cubicBezTo>
                      <a:pt x="2492" y="18081"/>
                      <a:pt x="2591" y="18137"/>
                      <a:pt x="2647" y="18180"/>
                    </a:cubicBezTo>
                    <a:cubicBezTo>
                      <a:pt x="2676" y="18194"/>
                      <a:pt x="2704" y="18208"/>
                      <a:pt x="2704" y="18208"/>
                    </a:cubicBezTo>
                    <a:cubicBezTo>
                      <a:pt x="2704" y="18208"/>
                      <a:pt x="2746" y="18236"/>
                      <a:pt x="2788" y="18278"/>
                    </a:cubicBezTo>
                    <a:cubicBezTo>
                      <a:pt x="2845" y="18306"/>
                      <a:pt x="2887" y="18349"/>
                      <a:pt x="2901" y="18363"/>
                    </a:cubicBezTo>
                    <a:cubicBezTo>
                      <a:pt x="2929" y="18377"/>
                      <a:pt x="2957" y="18391"/>
                      <a:pt x="2985" y="18419"/>
                    </a:cubicBezTo>
                    <a:cubicBezTo>
                      <a:pt x="3028" y="18433"/>
                      <a:pt x="3084" y="18475"/>
                      <a:pt x="3140" y="18518"/>
                    </a:cubicBezTo>
                    <a:cubicBezTo>
                      <a:pt x="3182" y="18546"/>
                      <a:pt x="3239" y="18588"/>
                      <a:pt x="3253" y="18588"/>
                    </a:cubicBezTo>
                    <a:cubicBezTo>
                      <a:pt x="3281" y="18602"/>
                      <a:pt x="3267" y="18616"/>
                      <a:pt x="3197" y="18630"/>
                    </a:cubicBezTo>
                    <a:cubicBezTo>
                      <a:pt x="3140" y="18644"/>
                      <a:pt x="3098" y="18644"/>
                      <a:pt x="2943" y="18644"/>
                    </a:cubicBezTo>
                    <a:cubicBezTo>
                      <a:pt x="2802" y="18630"/>
                      <a:pt x="2732" y="18630"/>
                      <a:pt x="2690" y="18616"/>
                    </a:cubicBezTo>
                    <a:cubicBezTo>
                      <a:pt x="2647" y="18602"/>
                      <a:pt x="2605" y="18588"/>
                      <a:pt x="2577" y="18588"/>
                    </a:cubicBezTo>
                    <a:cubicBezTo>
                      <a:pt x="2563" y="18574"/>
                      <a:pt x="2535" y="18574"/>
                      <a:pt x="2521" y="18574"/>
                    </a:cubicBezTo>
                    <a:cubicBezTo>
                      <a:pt x="2492" y="18546"/>
                      <a:pt x="2197" y="18504"/>
                      <a:pt x="1887" y="18461"/>
                    </a:cubicBezTo>
                    <a:cubicBezTo>
                      <a:pt x="1802" y="18461"/>
                      <a:pt x="1732" y="18447"/>
                      <a:pt x="1718" y="18447"/>
                    </a:cubicBezTo>
                    <a:cubicBezTo>
                      <a:pt x="1704" y="18447"/>
                      <a:pt x="1619" y="18433"/>
                      <a:pt x="1535" y="18433"/>
                    </a:cubicBezTo>
                    <a:cubicBezTo>
                      <a:pt x="1141" y="18391"/>
                      <a:pt x="887" y="18335"/>
                      <a:pt x="577" y="18180"/>
                    </a:cubicBezTo>
                    <a:cubicBezTo>
                      <a:pt x="408" y="18095"/>
                      <a:pt x="183" y="17997"/>
                      <a:pt x="14" y="17954"/>
                    </a:cubicBezTo>
                    <a:lnTo>
                      <a:pt x="14" y="18011"/>
                    </a:lnTo>
                    <a:cubicBezTo>
                      <a:pt x="85" y="18039"/>
                      <a:pt x="141" y="18053"/>
                      <a:pt x="211" y="18081"/>
                    </a:cubicBezTo>
                    <a:cubicBezTo>
                      <a:pt x="268" y="18109"/>
                      <a:pt x="324" y="18123"/>
                      <a:pt x="324" y="18123"/>
                    </a:cubicBezTo>
                    <a:cubicBezTo>
                      <a:pt x="338" y="18123"/>
                      <a:pt x="366" y="18137"/>
                      <a:pt x="394" y="18151"/>
                    </a:cubicBezTo>
                    <a:cubicBezTo>
                      <a:pt x="479" y="18194"/>
                      <a:pt x="704" y="18306"/>
                      <a:pt x="789" y="18335"/>
                    </a:cubicBezTo>
                    <a:cubicBezTo>
                      <a:pt x="817" y="18349"/>
                      <a:pt x="859" y="18363"/>
                      <a:pt x="873" y="18377"/>
                    </a:cubicBezTo>
                    <a:cubicBezTo>
                      <a:pt x="915" y="18391"/>
                      <a:pt x="1253" y="18461"/>
                      <a:pt x="1380" y="18475"/>
                    </a:cubicBezTo>
                    <a:cubicBezTo>
                      <a:pt x="1450" y="18475"/>
                      <a:pt x="1507" y="18489"/>
                      <a:pt x="1521" y="18489"/>
                    </a:cubicBezTo>
                    <a:cubicBezTo>
                      <a:pt x="1521" y="18489"/>
                      <a:pt x="1605" y="18504"/>
                      <a:pt x="1704" y="18504"/>
                    </a:cubicBezTo>
                    <a:cubicBezTo>
                      <a:pt x="1887" y="18518"/>
                      <a:pt x="2126" y="18546"/>
                      <a:pt x="2239" y="18560"/>
                    </a:cubicBezTo>
                    <a:cubicBezTo>
                      <a:pt x="2281" y="18574"/>
                      <a:pt x="2323" y="18574"/>
                      <a:pt x="2352" y="18574"/>
                    </a:cubicBezTo>
                    <a:cubicBezTo>
                      <a:pt x="2408" y="18588"/>
                      <a:pt x="2464" y="18602"/>
                      <a:pt x="2563" y="18616"/>
                    </a:cubicBezTo>
                    <a:cubicBezTo>
                      <a:pt x="2605" y="18630"/>
                      <a:pt x="2661" y="18644"/>
                      <a:pt x="2704" y="18658"/>
                    </a:cubicBezTo>
                    <a:cubicBezTo>
                      <a:pt x="2873" y="18687"/>
                      <a:pt x="2915" y="18687"/>
                      <a:pt x="2971" y="18687"/>
                    </a:cubicBezTo>
                    <a:cubicBezTo>
                      <a:pt x="2999" y="18687"/>
                      <a:pt x="3028" y="18687"/>
                      <a:pt x="3028" y="18687"/>
                    </a:cubicBezTo>
                    <a:cubicBezTo>
                      <a:pt x="3013" y="18701"/>
                      <a:pt x="2718" y="18785"/>
                      <a:pt x="2605" y="18813"/>
                    </a:cubicBezTo>
                    <a:cubicBezTo>
                      <a:pt x="2028" y="18940"/>
                      <a:pt x="1690" y="18996"/>
                      <a:pt x="1436" y="19010"/>
                    </a:cubicBezTo>
                    <a:cubicBezTo>
                      <a:pt x="1296" y="19010"/>
                      <a:pt x="1127" y="18982"/>
                      <a:pt x="972" y="18940"/>
                    </a:cubicBezTo>
                    <a:cubicBezTo>
                      <a:pt x="901" y="18912"/>
                      <a:pt x="845" y="18898"/>
                      <a:pt x="817" y="18884"/>
                    </a:cubicBezTo>
                    <a:cubicBezTo>
                      <a:pt x="789" y="18884"/>
                      <a:pt x="718" y="18856"/>
                      <a:pt x="648" y="18813"/>
                    </a:cubicBezTo>
                    <a:cubicBezTo>
                      <a:pt x="577" y="18785"/>
                      <a:pt x="465" y="18729"/>
                      <a:pt x="380" y="18701"/>
                    </a:cubicBezTo>
                    <a:cubicBezTo>
                      <a:pt x="310" y="18658"/>
                      <a:pt x="225" y="18630"/>
                      <a:pt x="225" y="18616"/>
                    </a:cubicBezTo>
                    <a:cubicBezTo>
                      <a:pt x="197" y="18602"/>
                      <a:pt x="113" y="18574"/>
                      <a:pt x="14" y="18532"/>
                    </a:cubicBezTo>
                    <a:lnTo>
                      <a:pt x="14" y="18574"/>
                    </a:lnTo>
                    <a:cubicBezTo>
                      <a:pt x="183" y="18644"/>
                      <a:pt x="310" y="18715"/>
                      <a:pt x="451" y="18771"/>
                    </a:cubicBezTo>
                    <a:cubicBezTo>
                      <a:pt x="493" y="18799"/>
                      <a:pt x="563" y="18827"/>
                      <a:pt x="690" y="18898"/>
                    </a:cubicBezTo>
                    <a:cubicBezTo>
                      <a:pt x="718" y="18912"/>
                      <a:pt x="803" y="18940"/>
                      <a:pt x="859" y="18954"/>
                    </a:cubicBezTo>
                    <a:cubicBezTo>
                      <a:pt x="887" y="18968"/>
                      <a:pt x="915" y="18982"/>
                      <a:pt x="1084" y="19025"/>
                    </a:cubicBezTo>
                    <a:cubicBezTo>
                      <a:pt x="1169" y="19053"/>
                      <a:pt x="1225" y="19053"/>
                      <a:pt x="1366" y="19053"/>
                    </a:cubicBezTo>
                    <a:cubicBezTo>
                      <a:pt x="1465" y="19053"/>
                      <a:pt x="1563" y="19053"/>
                      <a:pt x="1605" y="19053"/>
                    </a:cubicBezTo>
                    <a:cubicBezTo>
                      <a:pt x="1633" y="19039"/>
                      <a:pt x="1718" y="19039"/>
                      <a:pt x="1788" y="19025"/>
                    </a:cubicBezTo>
                    <a:cubicBezTo>
                      <a:pt x="1845" y="19025"/>
                      <a:pt x="1915" y="19010"/>
                      <a:pt x="1929" y="19010"/>
                    </a:cubicBezTo>
                    <a:cubicBezTo>
                      <a:pt x="1943" y="18996"/>
                      <a:pt x="2014" y="18982"/>
                      <a:pt x="2070" y="18982"/>
                    </a:cubicBezTo>
                    <a:cubicBezTo>
                      <a:pt x="2169" y="18954"/>
                      <a:pt x="2323" y="18926"/>
                      <a:pt x="2549" y="18870"/>
                    </a:cubicBezTo>
                    <a:cubicBezTo>
                      <a:pt x="2774" y="18827"/>
                      <a:pt x="3013" y="18757"/>
                      <a:pt x="3168" y="18687"/>
                    </a:cubicBezTo>
                    <a:cubicBezTo>
                      <a:pt x="3168" y="18687"/>
                      <a:pt x="3140" y="18715"/>
                      <a:pt x="3070" y="18771"/>
                    </a:cubicBezTo>
                    <a:cubicBezTo>
                      <a:pt x="3042" y="18785"/>
                      <a:pt x="2985" y="18827"/>
                      <a:pt x="2915" y="18884"/>
                    </a:cubicBezTo>
                    <a:cubicBezTo>
                      <a:pt x="2859" y="18926"/>
                      <a:pt x="2802" y="18968"/>
                      <a:pt x="2788" y="18968"/>
                    </a:cubicBezTo>
                    <a:cubicBezTo>
                      <a:pt x="2774" y="18982"/>
                      <a:pt x="2746" y="18996"/>
                      <a:pt x="2718" y="19010"/>
                    </a:cubicBezTo>
                    <a:cubicBezTo>
                      <a:pt x="2690" y="19025"/>
                      <a:pt x="2661" y="19053"/>
                      <a:pt x="2647" y="19053"/>
                    </a:cubicBezTo>
                    <a:cubicBezTo>
                      <a:pt x="2633" y="19067"/>
                      <a:pt x="2605" y="19081"/>
                      <a:pt x="2591" y="19095"/>
                    </a:cubicBezTo>
                    <a:cubicBezTo>
                      <a:pt x="2563" y="19109"/>
                      <a:pt x="2507" y="19137"/>
                      <a:pt x="2464" y="19165"/>
                    </a:cubicBezTo>
                    <a:cubicBezTo>
                      <a:pt x="2422" y="19194"/>
                      <a:pt x="2380" y="19208"/>
                      <a:pt x="2380" y="19208"/>
                    </a:cubicBezTo>
                    <a:cubicBezTo>
                      <a:pt x="2380" y="19208"/>
                      <a:pt x="2352" y="19222"/>
                      <a:pt x="2323" y="19236"/>
                    </a:cubicBezTo>
                    <a:cubicBezTo>
                      <a:pt x="2211" y="19306"/>
                      <a:pt x="1732" y="19503"/>
                      <a:pt x="1591" y="19531"/>
                    </a:cubicBezTo>
                    <a:cubicBezTo>
                      <a:pt x="1563" y="19546"/>
                      <a:pt x="1507" y="19560"/>
                      <a:pt x="1479" y="19560"/>
                    </a:cubicBezTo>
                    <a:cubicBezTo>
                      <a:pt x="1183" y="19644"/>
                      <a:pt x="803" y="19602"/>
                      <a:pt x="507" y="19475"/>
                    </a:cubicBezTo>
                    <a:cubicBezTo>
                      <a:pt x="324" y="19405"/>
                      <a:pt x="296" y="19391"/>
                      <a:pt x="225" y="19348"/>
                    </a:cubicBezTo>
                    <a:cubicBezTo>
                      <a:pt x="183" y="19334"/>
                      <a:pt x="113" y="19292"/>
                      <a:pt x="70" y="19278"/>
                    </a:cubicBezTo>
                    <a:cubicBezTo>
                      <a:pt x="42" y="19264"/>
                      <a:pt x="28" y="19264"/>
                      <a:pt x="14" y="19250"/>
                    </a:cubicBezTo>
                    <a:lnTo>
                      <a:pt x="14" y="19306"/>
                    </a:lnTo>
                    <a:cubicBezTo>
                      <a:pt x="28" y="19320"/>
                      <a:pt x="56" y="19320"/>
                      <a:pt x="70" y="19334"/>
                    </a:cubicBezTo>
                    <a:cubicBezTo>
                      <a:pt x="239" y="19419"/>
                      <a:pt x="253" y="19419"/>
                      <a:pt x="324" y="19447"/>
                    </a:cubicBezTo>
                    <a:cubicBezTo>
                      <a:pt x="676" y="19630"/>
                      <a:pt x="1084" y="19700"/>
                      <a:pt x="1422" y="19630"/>
                    </a:cubicBezTo>
                    <a:cubicBezTo>
                      <a:pt x="1465" y="19616"/>
                      <a:pt x="1521" y="19602"/>
                      <a:pt x="1549" y="19602"/>
                    </a:cubicBezTo>
                    <a:cubicBezTo>
                      <a:pt x="1577" y="19588"/>
                      <a:pt x="1605" y="19588"/>
                      <a:pt x="1619" y="19588"/>
                    </a:cubicBezTo>
                    <a:cubicBezTo>
                      <a:pt x="1619" y="19574"/>
                      <a:pt x="1662" y="19560"/>
                      <a:pt x="1704" y="19546"/>
                    </a:cubicBezTo>
                    <a:cubicBezTo>
                      <a:pt x="1929" y="19489"/>
                      <a:pt x="2535" y="19222"/>
                      <a:pt x="2591" y="19151"/>
                    </a:cubicBezTo>
                    <a:cubicBezTo>
                      <a:pt x="2605" y="19151"/>
                      <a:pt x="2619" y="19137"/>
                      <a:pt x="2619" y="19137"/>
                    </a:cubicBezTo>
                    <a:cubicBezTo>
                      <a:pt x="2633" y="19137"/>
                      <a:pt x="2647" y="19123"/>
                      <a:pt x="2661" y="19123"/>
                    </a:cubicBezTo>
                    <a:cubicBezTo>
                      <a:pt x="2676" y="19109"/>
                      <a:pt x="2704" y="19095"/>
                      <a:pt x="2718" y="19081"/>
                    </a:cubicBezTo>
                    <a:cubicBezTo>
                      <a:pt x="2760" y="19067"/>
                      <a:pt x="2999" y="18898"/>
                      <a:pt x="3070" y="18841"/>
                    </a:cubicBezTo>
                    <a:cubicBezTo>
                      <a:pt x="3154" y="18757"/>
                      <a:pt x="3309" y="18644"/>
                      <a:pt x="3323" y="18644"/>
                    </a:cubicBezTo>
                    <a:cubicBezTo>
                      <a:pt x="3337" y="18644"/>
                      <a:pt x="3366" y="18672"/>
                      <a:pt x="3422" y="18701"/>
                    </a:cubicBezTo>
                    <a:cubicBezTo>
                      <a:pt x="3506" y="18771"/>
                      <a:pt x="3506" y="18771"/>
                      <a:pt x="3591" y="18841"/>
                    </a:cubicBezTo>
                    <a:cubicBezTo>
                      <a:pt x="3633" y="18884"/>
                      <a:pt x="3675" y="18912"/>
                      <a:pt x="3675" y="18926"/>
                    </a:cubicBezTo>
                    <a:cubicBezTo>
                      <a:pt x="3718" y="18940"/>
                      <a:pt x="3872" y="19109"/>
                      <a:pt x="4027" y="19264"/>
                    </a:cubicBezTo>
                    <a:cubicBezTo>
                      <a:pt x="4267" y="19531"/>
                      <a:pt x="4337" y="19644"/>
                      <a:pt x="4562" y="20053"/>
                    </a:cubicBezTo>
                    <a:cubicBezTo>
                      <a:pt x="4605" y="20137"/>
                      <a:pt x="4633" y="20221"/>
                      <a:pt x="4619" y="20236"/>
                    </a:cubicBezTo>
                    <a:cubicBezTo>
                      <a:pt x="4605" y="20236"/>
                      <a:pt x="4577" y="20264"/>
                      <a:pt x="4534" y="20292"/>
                    </a:cubicBezTo>
                    <a:cubicBezTo>
                      <a:pt x="4492" y="20320"/>
                      <a:pt x="4450" y="20362"/>
                      <a:pt x="4422" y="20376"/>
                    </a:cubicBezTo>
                    <a:cubicBezTo>
                      <a:pt x="4408" y="20390"/>
                      <a:pt x="4351" y="20433"/>
                      <a:pt x="4309" y="20461"/>
                    </a:cubicBezTo>
                    <a:cubicBezTo>
                      <a:pt x="4253" y="20489"/>
                      <a:pt x="4225" y="20517"/>
                      <a:pt x="4210" y="20517"/>
                    </a:cubicBezTo>
                    <a:cubicBezTo>
                      <a:pt x="4210" y="20517"/>
                      <a:pt x="4210" y="20531"/>
                      <a:pt x="4196" y="20531"/>
                    </a:cubicBezTo>
                    <a:cubicBezTo>
                      <a:pt x="4196" y="20531"/>
                      <a:pt x="4112" y="20574"/>
                      <a:pt x="4027" y="20630"/>
                    </a:cubicBezTo>
                    <a:cubicBezTo>
                      <a:pt x="3844" y="20728"/>
                      <a:pt x="3844" y="20728"/>
                      <a:pt x="3732" y="20686"/>
                    </a:cubicBezTo>
                    <a:cubicBezTo>
                      <a:pt x="3549" y="20630"/>
                      <a:pt x="3253" y="20545"/>
                      <a:pt x="3028" y="20517"/>
                    </a:cubicBezTo>
                    <a:cubicBezTo>
                      <a:pt x="2999" y="20517"/>
                      <a:pt x="2943" y="20503"/>
                      <a:pt x="2887" y="20489"/>
                    </a:cubicBezTo>
                    <a:cubicBezTo>
                      <a:pt x="2802" y="20475"/>
                      <a:pt x="2183" y="20461"/>
                      <a:pt x="2098" y="20461"/>
                    </a:cubicBezTo>
                    <a:cubicBezTo>
                      <a:pt x="1986" y="20475"/>
                      <a:pt x="1788" y="20503"/>
                      <a:pt x="1732" y="20517"/>
                    </a:cubicBezTo>
                    <a:cubicBezTo>
                      <a:pt x="1648" y="20531"/>
                      <a:pt x="1310" y="20616"/>
                      <a:pt x="1141" y="20644"/>
                    </a:cubicBezTo>
                    <a:cubicBezTo>
                      <a:pt x="1070" y="20658"/>
                      <a:pt x="972" y="20686"/>
                      <a:pt x="943" y="20700"/>
                    </a:cubicBezTo>
                    <a:cubicBezTo>
                      <a:pt x="887" y="20714"/>
                      <a:pt x="873" y="20714"/>
                      <a:pt x="817" y="20700"/>
                    </a:cubicBezTo>
                    <a:cubicBezTo>
                      <a:pt x="732" y="20672"/>
                      <a:pt x="620" y="20630"/>
                      <a:pt x="507" y="20588"/>
                    </a:cubicBezTo>
                    <a:cubicBezTo>
                      <a:pt x="422" y="20559"/>
                      <a:pt x="211" y="20475"/>
                      <a:pt x="14" y="20405"/>
                    </a:cubicBezTo>
                    <a:lnTo>
                      <a:pt x="14" y="20447"/>
                    </a:lnTo>
                    <a:cubicBezTo>
                      <a:pt x="127" y="20489"/>
                      <a:pt x="268" y="20531"/>
                      <a:pt x="437" y="20588"/>
                    </a:cubicBezTo>
                    <a:cubicBezTo>
                      <a:pt x="690" y="20700"/>
                      <a:pt x="831" y="20743"/>
                      <a:pt x="859" y="20743"/>
                    </a:cubicBezTo>
                    <a:cubicBezTo>
                      <a:pt x="873" y="20743"/>
                      <a:pt x="887" y="20743"/>
                      <a:pt x="887" y="20757"/>
                    </a:cubicBezTo>
                    <a:cubicBezTo>
                      <a:pt x="873" y="20771"/>
                      <a:pt x="718" y="20757"/>
                      <a:pt x="591" y="20714"/>
                    </a:cubicBezTo>
                    <a:cubicBezTo>
                      <a:pt x="521" y="20700"/>
                      <a:pt x="451" y="20686"/>
                      <a:pt x="408" y="20672"/>
                    </a:cubicBezTo>
                    <a:cubicBezTo>
                      <a:pt x="380" y="20672"/>
                      <a:pt x="268" y="20644"/>
                      <a:pt x="141" y="20602"/>
                    </a:cubicBezTo>
                    <a:cubicBezTo>
                      <a:pt x="99" y="20602"/>
                      <a:pt x="56" y="20588"/>
                      <a:pt x="14" y="20574"/>
                    </a:cubicBezTo>
                    <a:lnTo>
                      <a:pt x="14" y="20602"/>
                    </a:lnTo>
                    <a:cubicBezTo>
                      <a:pt x="113" y="20630"/>
                      <a:pt x="211" y="20644"/>
                      <a:pt x="296" y="20672"/>
                    </a:cubicBezTo>
                    <a:cubicBezTo>
                      <a:pt x="422" y="20700"/>
                      <a:pt x="535" y="20743"/>
                      <a:pt x="648" y="20757"/>
                    </a:cubicBezTo>
                    <a:cubicBezTo>
                      <a:pt x="817" y="20785"/>
                      <a:pt x="817" y="20785"/>
                      <a:pt x="718" y="20827"/>
                    </a:cubicBezTo>
                    <a:cubicBezTo>
                      <a:pt x="620" y="20855"/>
                      <a:pt x="563" y="20869"/>
                      <a:pt x="394" y="20897"/>
                    </a:cubicBezTo>
                    <a:cubicBezTo>
                      <a:pt x="253" y="20926"/>
                      <a:pt x="127" y="20940"/>
                      <a:pt x="14" y="20954"/>
                    </a:cubicBezTo>
                    <a:lnTo>
                      <a:pt x="14" y="20996"/>
                    </a:lnTo>
                    <a:cubicBezTo>
                      <a:pt x="14" y="20996"/>
                      <a:pt x="28" y="20996"/>
                      <a:pt x="42" y="20996"/>
                    </a:cubicBezTo>
                    <a:cubicBezTo>
                      <a:pt x="225" y="20968"/>
                      <a:pt x="591" y="20911"/>
                      <a:pt x="648" y="20883"/>
                    </a:cubicBezTo>
                    <a:cubicBezTo>
                      <a:pt x="676" y="20883"/>
                      <a:pt x="690" y="20883"/>
                      <a:pt x="690" y="20883"/>
                    </a:cubicBezTo>
                    <a:cubicBezTo>
                      <a:pt x="690" y="20897"/>
                      <a:pt x="451" y="21024"/>
                      <a:pt x="380" y="21052"/>
                    </a:cubicBezTo>
                    <a:cubicBezTo>
                      <a:pt x="282" y="21095"/>
                      <a:pt x="141" y="21151"/>
                      <a:pt x="14" y="21179"/>
                    </a:cubicBezTo>
                    <a:lnTo>
                      <a:pt x="14" y="21221"/>
                    </a:lnTo>
                    <a:cubicBezTo>
                      <a:pt x="56" y="21221"/>
                      <a:pt x="85" y="21207"/>
                      <a:pt x="127" y="21193"/>
                    </a:cubicBezTo>
                    <a:cubicBezTo>
                      <a:pt x="338" y="21137"/>
                      <a:pt x="591" y="21010"/>
                      <a:pt x="746" y="20883"/>
                    </a:cubicBezTo>
                    <a:cubicBezTo>
                      <a:pt x="775" y="20869"/>
                      <a:pt x="803" y="20841"/>
                      <a:pt x="831" y="20827"/>
                    </a:cubicBezTo>
                    <a:cubicBezTo>
                      <a:pt x="845" y="20827"/>
                      <a:pt x="859" y="20813"/>
                      <a:pt x="873" y="20813"/>
                    </a:cubicBezTo>
                    <a:cubicBezTo>
                      <a:pt x="887" y="20813"/>
                      <a:pt x="662" y="21207"/>
                      <a:pt x="620" y="21235"/>
                    </a:cubicBezTo>
                    <a:cubicBezTo>
                      <a:pt x="606" y="21249"/>
                      <a:pt x="606" y="21264"/>
                      <a:pt x="606" y="21264"/>
                    </a:cubicBezTo>
                    <a:cubicBezTo>
                      <a:pt x="606" y="21292"/>
                      <a:pt x="437" y="21433"/>
                      <a:pt x="366" y="21461"/>
                    </a:cubicBezTo>
                    <a:cubicBezTo>
                      <a:pt x="282" y="21489"/>
                      <a:pt x="155" y="21517"/>
                      <a:pt x="14" y="21517"/>
                    </a:cubicBezTo>
                    <a:lnTo>
                      <a:pt x="14" y="21573"/>
                    </a:lnTo>
                    <a:cubicBezTo>
                      <a:pt x="99" y="21573"/>
                      <a:pt x="183" y="21559"/>
                      <a:pt x="253" y="21545"/>
                    </a:cubicBezTo>
                    <a:cubicBezTo>
                      <a:pt x="352" y="21531"/>
                      <a:pt x="422" y="21489"/>
                      <a:pt x="479" y="21447"/>
                    </a:cubicBezTo>
                    <a:cubicBezTo>
                      <a:pt x="535" y="21404"/>
                      <a:pt x="591" y="21362"/>
                      <a:pt x="591" y="21348"/>
                    </a:cubicBezTo>
                    <a:cubicBezTo>
                      <a:pt x="591" y="21334"/>
                      <a:pt x="606" y="21320"/>
                      <a:pt x="634" y="21306"/>
                    </a:cubicBezTo>
                    <a:cubicBezTo>
                      <a:pt x="648" y="21292"/>
                      <a:pt x="676" y="21249"/>
                      <a:pt x="690" y="21221"/>
                    </a:cubicBezTo>
                    <a:cubicBezTo>
                      <a:pt x="718" y="21179"/>
                      <a:pt x="746" y="21137"/>
                      <a:pt x="746" y="21137"/>
                    </a:cubicBezTo>
                    <a:cubicBezTo>
                      <a:pt x="760" y="21109"/>
                      <a:pt x="901" y="20869"/>
                      <a:pt x="915" y="20827"/>
                    </a:cubicBezTo>
                    <a:cubicBezTo>
                      <a:pt x="929" y="20785"/>
                      <a:pt x="943" y="20771"/>
                      <a:pt x="1000" y="20757"/>
                    </a:cubicBezTo>
                    <a:cubicBezTo>
                      <a:pt x="1084" y="20728"/>
                      <a:pt x="1296" y="20672"/>
                      <a:pt x="1394" y="20658"/>
                    </a:cubicBezTo>
                    <a:cubicBezTo>
                      <a:pt x="1422" y="20658"/>
                      <a:pt x="1493" y="20658"/>
                      <a:pt x="1563" y="20644"/>
                    </a:cubicBezTo>
                    <a:cubicBezTo>
                      <a:pt x="1676" y="20630"/>
                      <a:pt x="1986" y="20602"/>
                      <a:pt x="2098" y="20588"/>
                    </a:cubicBezTo>
                    <a:cubicBezTo>
                      <a:pt x="2211" y="20588"/>
                      <a:pt x="2661" y="20602"/>
                      <a:pt x="2802" y="20630"/>
                    </a:cubicBezTo>
                    <a:cubicBezTo>
                      <a:pt x="3028" y="20658"/>
                      <a:pt x="3408" y="20743"/>
                      <a:pt x="3605" y="20813"/>
                    </a:cubicBezTo>
                    <a:lnTo>
                      <a:pt x="3661" y="20827"/>
                    </a:lnTo>
                    <a:lnTo>
                      <a:pt x="3450" y="20926"/>
                    </a:lnTo>
                    <a:cubicBezTo>
                      <a:pt x="3337" y="20982"/>
                      <a:pt x="3211" y="21024"/>
                      <a:pt x="3182" y="21038"/>
                    </a:cubicBezTo>
                    <a:cubicBezTo>
                      <a:pt x="3056" y="21095"/>
                      <a:pt x="2929" y="21179"/>
                      <a:pt x="2774" y="21320"/>
                    </a:cubicBezTo>
                    <a:cubicBezTo>
                      <a:pt x="2591" y="21489"/>
                      <a:pt x="2535" y="21559"/>
                      <a:pt x="2422" y="21700"/>
                    </a:cubicBezTo>
                    <a:cubicBezTo>
                      <a:pt x="2239" y="21939"/>
                      <a:pt x="2211" y="21982"/>
                      <a:pt x="2126" y="22123"/>
                    </a:cubicBezTo>
                    <a:cubicBezTo>
                      <a:pt x="2084" y="22207"/>
                      <a:pt x="2014" y="22390"/>
                      <a:pt x="2014" y="22432"/>
                    </a:cubicBezTo>
                    <a:cubicBezTo>
                      <a:pt x="2014" y="22446"/>
                      <a:pt x="2014" y="22460"/>
                      <a:pt x="2000" y="22460"/>
                    </a:cubicBezTo>
                    <a:cubicBezTo>
                      <a:pt x="1971" y="22475"/>
                      <a:pt x="1943" y="22925"/>
                      <a:pt x="1957" y="23052"/>
                    </a:cubicBezTo>
                    <a:cubicBezTo>
                      <a:pt x="1957" y="23066"/>
                      <a:pt x="1957" y="23108"/>
                      <a:pt x="1971" y="23150"/>
                    </a:cubicBezTo>
                    <a:cubicBezTo>
                      <a:pt x="1971" y="23179"/>
                      <a:pt x="1971" y="23263"/>
                      <a:pt x="1971" y="23305"/>
                    </a:cubicBezTo>
                    <a:cubicBezTo>
                      <a:pt x="2000" y="23587"/>
                      <a:pt x="1986" y="24277"/>
                      <a:pt x="1957" y="24460"/>
                    </a:cubicBezTo>
                    <a:cubicBezTo>
                      <a:pt x="1943" y="24530"/>
                      <a:pt x="1915" y="24629"/>
                      <a:pt x="1859" y="24812"/>
                    </a:cubicBezTo>
                    <a:cubicBezTo>
                      <a:pt x="1831" y="24883"/>
                      <a:pt x="1845" y="24925"/>
                      <a:pt x="1873" y="24939"/>
                    </a:cubicBezTo>
                    <a:cubicBezTo>
                      <a:pt x="1901" y="24953"/>
                      <a:pt x="1915" y="24953"/>
                      <a:pt x="1986" y="24911"/>
                    </a:cubicBezTo>
                    <a:cubicBezTo>
                      <a:pt x="2028" y="24883"/>
                      <a:pt x="2098" y="24854"/>
                      <a:pt x="2126" y="24826"/>
                    </a:cubicBezTo>
                    <a:cubicBezTo>
                      <a:pt x="2169" y="24798"/>
                      <a:pt x="2211" y="24770"/>
                      <a:pt x="2239" y="24756"/>
                    </a:cubicBezTo>
                    <a:cubicBezTo>
                      <a:pt x="2253" y="24742"/>
                      <a:pt x="2281" y="24728"/>
                      <a:pt x="2295" y="24728"/>
                    </a:cubicBezTo>
                    <a:cubicBezTo>
                      <a:pt x="2394" y="24671"/>
                      <a:pt x="2521" y="24615"/>
                      <a:pt x="2647" y="24559"/>
                    </a:cubicBezTo>
                    <a:cubicBezTo>
                      <a:pt x="2887" y="24446"/>
                      <a:pt x="2971" y="24404"/>
                      <a:pt x="3112" y="24319"/>
                    </a:cubicBezTo>
                    <a:cubicBezTo>
                      <a:pt x="3211" y="24249"/>
                      <a:pt x="3394" y="24094"/>
                      <a:pt x="3492" y="23995"/>
                    </a:cubicBezTo>
                    <a:cubicBezTo>
                      <a:pt x="3535" y="23967"/>
                      <a:pt x="3577" y="23911"/>
                      <a:pt x="3605" y="23897"/>
                    </a:cubicBezTo>
                    <a:cubicBezTo>
                      <a:pt x="3633" y="23869"/>
                      <a:pt x="3661" y="23826"/>
                      <a:pt x="3689" y="23812"/>
                    </a:cubicBezTo>
                    <a:cubicBezTo>
                      <a:pt x="3703" y="23784"/>
                      <a:pt x="3746" y="23742"/>
                      <a:pt x="3788" y="23700"/>
                    </a:cubicBezTo>
                    <a:cubicBezTo>
                      <a:pt x="3816" y="23672"/>
                      <a:pt x="3844" y="23643"/>
                      <a:pt x="3844" y="23643"/>
                    </a:cubicBezTo>
                    <a:cubicBezTo>
                      <a:pt x="3844" y="23629"/>
                      <a:pt x="4027" y="23474"/>
                      <a:pt x="4098" y="23418"/>
                    </a:cubicBezTo>
                    <a:cubicBezTo>
                      <a:pt x="4126" y="23390"/>
                      <a:pt x="4168" y="23362"/>
                      <a:pt x="4168" y="23348"/>
                    </a:cubicBezTo>
                    <a:cubicBezTo>
                      <a:pt x="4182" y="23348"/>
                      <a:pt x="4225" y="23305"/>
                      <a:pt x="4281" y="23277"/>
                    </a:cubicBezTo>
                    <a:cubicBezTo>
                      <a:pt x="4323" y="23249"/>
                      <a:pt x="4379" y="23207"/>
                      <a:pt x="4408" y="23193"/>
                    </a:cubicBezTo>
                    <a:cubicBezTo>
                      <a:pt x="4492" y="23136"/>
                      <a:pt x="4562" y="23094"/>
                      <a:pt x="4562" y="23094"/>
                    </a:cubicBezTo>
                    <a:cubicBezTo>
                      <a:pt x="4562" y="23094"/>
                      <a:pt x="4577" y="23080"/>
                      <a:pt x="4591" y="23080"/>
                    </a:cubicBezTo>
                    <a:cubicBezTo>
                      <a:pt x="4633" y="23038"/>
                      <a:pt x="4689" y="23010"/>
                      <a:pt x="4717" y="22996"/>
                    </a:cubicBezTo>
                    <a:cubicBezTo>
                      <a:pt x="4731" y="22996"/>
                      <a:pt x="4760" y="22981"/>
                      <a:pt x="4788" y="22967"/>
                    </a:cubicBezTo>
                    <a:cubicBezTo>
                      <a:pt x="4858" y="22925"/>
                      <a:pt x="4929" y="22897"/>
                      <a:pt x="4971" y="22869"/>
                    </a:cubicBezTo>
                    <a:cubicBezTo>
                      <a:pt x="4999" y="22855"/>
                      <a:pt x="5027" y="22841"/>
                      <a:pt x="5027" y="22841"/>
                    </a:cubicBezTo>
                    <a:cubicBezTo>
                      <a:pt x="5027" y="22841"/>
                      <a:pt x="5027" y="22827"/>
                      <a:pt x="5041" y="22827"/>
                    </a:cubicBezTo>
                    <a:cubicBezTo>
                      <a:pt x="5041" y="22827"/>
                      <a:pt x="5083" y="22813"/>
                      <a:pt x="5126" y="22798"/>
                    </a:cubicBezTo>
                    <a:cubicBezTo>
                      <a:pt x="5168" y="22784"/>
                      <a:pt x="5238" y="22756"/>
                      <a:pt x="5295" y="22728"/>
                    </a:cubicBezTo>
                    <a:cubicBezTo>
                      <a:pt x="5351" y="22714"/>
                      <a:pt x="5407" y="22686"/>
                      <a:pt x="5407" y="22686"/>
                    </a:cubicBezTo>
                    <a:cubicBezTo>
                      <a:pt x="5421" y="22672"/>
                      <a:pt x="5421" y="22672"/>
                      <a:pt x="5421" y="22672"/>
                    </a:cubicBezTo>
                    <a:cubicBezTo>
                      <a:pt x="5436" y="22686"/>
                      <a:pt x="5478" y="22981"/>
                      <a:pt x="5506" y="23150"/>
                    </a:cubicBezTo>
                    <a:cubicBezTo>
                      <a:pt x="5506" y="23207"/>
                      <a:pt x="5520" y="23291"/>
                      <a:pt x="5520" y="23334"/>
                    </a:cubicBezTo>
                    <a:cubicBezTo>
                      <a:pt x="5534" y="23376"/>
                      <a:pt x="5534" y="23460"/>
                      <a:pt x="5534" y="23531"/>
                    </a:cubicBezTo>
                    <a:cubicBezTo>
                      <a:pt x="5534" y="23587"/>
                      <a:pt x="5534" y="23672"/>
                      <a:pt x="5534" y="23700"/>
                    </a:cubicBezTo>
                    <a:cubicBezTo>
                      <a:pt x="5548" y="23883"/>
                      <a:pt x="5548" y="23953"/>
                      <a:pt x="5534" y="24038"/>
                    </a:cubicBezTo>
                    <a:cubicBezTo>
                      <a:pt x="5520" y="24291"/>
                      <a:pt x="5506" y="24587"/>
                      <a:pt x="5492" y="24685"/>
                    </a:cubicBezTo>
                    <a:cubicBezTo>
                      <a:pt x="5450" y="24911"/>
                      <a:pt x="5450" y="24939"/>
                      <a:pt x="5421" y="25094"/>
                    </a:cubicBezTo>
                    <a:cubicBezTo>
                      <a:pt x="5393" y="25263"/>
                      <a:pt x="5365" y="25404"/>
                      <a:pt x="5323" y="25530"/>
                    </a:cubicBezTo>
                    <a:cubicBezTo>
                      <a:pt x="5323" y="25573"/>
                      <a:pt x="5309" y="25629"/>
                      <a:pt x="5295" y="25657"/>
                    </a:cubicBezTo>
                    <a:cubicBezTo>
                      <a:pt x="5295" y="25685"/>
                      <a:pt x="5281" y="25727"/>
                      <a:pt x="5281" y="25756"/>
                    </a:cubicBezTo>
                    <a:cubicBezTo>
                      <a:pt x="5182" y="26122"/>
                      <a:pt x="5140" y="26657"/>
                      <a:pt x="5182" y="27178"/>
                    </a:cubicBezTo>
                    <a:cubicBezTo>
                      <a:pt x="5182" y="27347"/>
                      <a:pt x="5196" y="27502"/>
                      <a:pt x="5196" y="27530"/>
                    </a:cubicBezTo>
                    <a:cubicBezTo>
                      <a:pt x="5196" y="27544"/>
                      <a:pt x="5196" y="27586"/>
                      <a:pt x="5196" y="27628"/>
                    </a:cubicBezTo>
                    <a:lnTo>
                      <a:pt x="5238" y="27628"/>
                    </a:lnTo>
                    <a:cubicBezTo>
                      <a:pt x="5238" y="27614"/>
                      <a:pt x="5238" y="27600"/>
                      <a:pt x="5238" y="27586"/>
                    </a:cubicBezTo>
                    <a:cubicBezTo>
                      <a:pt x="5238" y="27474"/>
                      <a:pt x="5224" y="27375"/>
                      <a:pt x="5224" y="27347"/>
                    </a:cubicBezTo>
                    <a:cubicBezTo>
                      <a:pt x="5224" y="27319"/>
                      <a:pt x="5224" y="27262"/>
                      <a:pt x="5224" y="27234"/>
                    </a:cubicBezTo>
                    <a:cubicBezTo>
                      <a:pt x="5224" y="27192"/>
                      <a:pt x="5210" y="27122"/>
                      <a:pt x="5210" y="27065"/>
                    </a:cubicBezTo>
                    <a:cubicBezTo>
                      <a:pt x="5196" y="26995"/>
                      <a:pt x="5210" y="26840"/>
                      <a:pt x="5210" y="26629"/>
                    </a:cubicBezTo>
                    <a:cubicBezTo>
                      <a:pt x="5224" y="26375"/>
                      <a:pt x="5238" y="26277"/>
                      <a:pt x="5267" y="26122"/>
                    </a:cubicBezTo>
                    <a:cubicBezTo>
                      <a:pt x="5295" y="25925"/>
                      <a:pt x="5337" y="25727"/>
                      <a:pt x="5365" y="25629"/>
                    </a:cubicBezTo>
                    <a:cubicBezTo>
                      <a:pt x="5407" y="25460"/>
                      <a:pt x="5421" y="25418"/>
                      <a:pt x="5436" y="25361"/>
                    </a:cubicBezTo>
                    <a:cubicBezTo>
                      <a:pt x="5436" y="25333"/>
                      <a:pt x="5436" y="25305"/>
                      <a:pt x="5450" y="25291"/>
                    </a:cubicBezTo>
                    <a:cubicBezTo>
                      <a:pt x="5450" y="25277"/>
                      <a:pt x="5534" y="24868"/>
                      <a:pt x="5548" y="24770"/>
                    </a:cubicBezTo>
                    <a:cubicBezTo>
                      <a:pt x="5576" y="24615"/>
                      <a:pt x="5576" y="24516"/>
                      <a:pt x="5590" y="24193"/>
                    </a:cubicBezTo>
                    <a:cubicBezTo>
                      <a:pt x="5605" y="23897"/>
                      <a:pt x="5605" y="23643"/>
                      <a:pt x="5605" y="23559"/>
                    </a:cubicBezTo>
                    <a:cubicBezTo>
                      <a:pt x="5605" y="23531"/>
                      <a:pt x="5590" y="23503"/>
                      <a:pt x="5590" y="23488"/>
                    </a:cubicBezTo>
                    <a:cubicBezTo>
                      <a:pt x="5590" y="23460"/>
                      <a:pt x="5590" y="23432"/>
                      <a:pt x="5590" y="23418"/>
                    </a:cubicBezTo>
                    <a:cubicBezTo>
                      <a:pt x="5576" y="23404"/>
                      <a:pt x="5576" y="23362"/>
                      <a:pt x="5576" y="23334"/>
                    </a:cubicBezTo>
                    <a:cubicBezTo>
                      <a:pt x="5576" y="23291"/>
                      <a:pt x="5562" y="23221"/>
                      <a:pt x="5562" y="23165"/>
                    </a:cubicBezTo>
                    <a:cubicBezTo>
                      <a:pt x="5548" y="23108"/>
                      <a:pt x="5548" y="23024"/>
                      <a:pt x="5534" y="22996"/>
                    </a:cubicBezTo>
                    <a:cubicBezTo>
                      <a:pt x="5534" y="22953"/>
                      <a:pt x="5520" y="22883"/>
                      <a:pt x="5520" y="22841"/>
                    </a:cubicBezTo>
                    <a:cubicBezTo>
                      <a:pt x="5478" y="22686"/>
                      <a:pt x="5478" y="22658"/>
                      <a:pt x="5520" y="22658"/>
                    </a:cubicBezTo>
                    <a:cubicBezTo>
                      <a:pt x="5534" y="22644"/>
                      <a:pt x="5562" y="22644"/>
                      <a:pt x="5562" y="22644"/>
                    </a:cubicBezTo>
                    <a:cubicBezTo>
                      <a:pt x="5562" y="22658"/>
                      <a:pt x="5576" y="22700"/>
                      <a:pt x="5576" y="22742"/>
                    </a:cubicBezTo>
                    <a:cubicBezTo>
                      <a:pt x="5590" y="22841"/>
                      <a:pt x="5619" y="23010"/>
                      <a:pt x="5619" y="23024"/>
                    </a:cubicBezTo>
                    <a:cubicBezTo>
                      <a:pt x="5633" y="23038"/>
                      <a:pt x="5647" y="23038"/>
                      <a:pt x="5675" y="23010"/>
                    </a:cubicBezTo>
                    <a:cubicBezTo>
                      <a:pt x="5745" y="22953"/>
                      <a:pt x="5971" y="22742"/>
                      <a:pt x="5999" y="22728"/>
                    </a:cubicBezTo>
                    <a:cubicBezTo>
                      <a:pt x="6083" y="22644"/>
                      <a:pt x="6097" y="22629"/>
                      <a:pt x="6140" y="22644"/>
                    </a:cubicBezTo>
                    <a:cubicBezTo>
                      <a:pt x="6168" y="22644"/>
                      <a:pt x="6168" y="22644"/>
                      <a:pt x="6154" y="22658"/>
                    </a:cubicBezTo>
                    <a:cubicBezTo>
                      <a:pt x="6140" y="22658"/>
                      <a:pt x="6097" y="22700"/>
                      <a:pt x="6041" y="22742"/>
                    </a:cubicBezTo>
                    <a:cubicBezTo>
                      <a:pt x="5999" y="22784"/>
                      <a:pt x="5886" y="22883"/>
                      <a:pt x="5802" y="22967"/>
                    </a:cubicBezTo>
                    <a:lnTo>
                      <a:pt x="5633" y="23108"/>
                    </a:lnTo>
                    <a:lnTo>
                      <a:pt x="5661" y="23249"/>
                    </a:lnTo>
                    <a:cubicBezTo>
                      <a:pt x="5717" y="23601"/>
                      <a:pt x="5717" y="23686"/>
                      <a:pt x="5689" y="24235"/>
                    </a:cubicBezTo>
                    <a:cubicBezTo>
                      <a:pt x="5647" y="24897"/>
                      <a:pt x="5647" y="25009"/>
                      <a:pt x="5590" y="25263"/>
                    </a:cubicBezTo>
                    <a:cubicBezTo>
                      <a:pt x="5548" y="25474"/>
                      <a:pt x="5548" y="25558"/>
                      <a:pt x="5506" y="25896"/>
                    </a:cubicBezTo>
                    <a:cubicBezTo>
                      <a:pt x="5492" y="26051"/>
                      <a:pt x="5478" y="26136"/>
                      <a:pt x="5492" y="26319"/>
                    </a:cubicBezTo>
                    <a:cubicBezTo>
                      <a:pt x="5492" y="26544"/>
                      <a:pt x="5506" y="26826"/>
                      <a:pt x="5534" y="26910"/>
                    </a:cubicBezTo>
                    <a:cubicBezTo>
                      <a:pt x="5534" y="26938"/>
                      <a:pt x="5534" y="26981"/>
                      <a:pt x="5534" y="26995"/>
                    </a:cubicBezTo>
                    <a:cubicBezTo>
                      <a:pt x="5534" y="27023"/>
                      <a:pt x="5534" y="27079"/>
                      <a:pt x="5548" y="27107"/>
                    </a:cubicBezTo>
                    <a:cubicBezTo>
                      <a:pt x="5548" y="27150"/>
                      <a:pt x="5548" y="27220"/>
                      <a:pt x="5562" y="27276"/>
                    </a:cubicBezTo>
                    <a:cubicBezTo>
                      <a:pt x="5562" y="27333"/>
                      <a:pt x="5576" y="27389"/>
                      <a:pt x="5576" y="27403"/>
                    </a:cubicBezTo>
                    <a:cubicBezTo>
                      <a:pt x="5576" y="27417"/>
                      <a:pt x="5576" y="27431"/>
                      <a:pt x="5548" y="27459"/>
                    </a:cubicBezTo>
                    <a:cubicBezTo>
                      <a:pt x="5520" y="27488"/>
                      <a:pt x="5520" y="27502"/>
                      <a:pt x="5520" y="27530"/>
                    </a:cubicBezTo>
                    <a:cubicBezTo>
                      <a:pt x="5534" y="27544"/>
                      <a:pt x="5534" y="27586"/>
                      <a:pt x="5534" y="27628"/>
                    </a:cubicBezTo>
                    <a:lnTo>
                      <a:pt x="5576" y="27628"/>
                    </a:lnTo>
                    <a:lnTo>
                      <a:pt x="5576" y="27600"/>
                    </a:lnTo>
                    <a:cubicBezTo>
                      <a:pt x="5576" y="27516"/>
                      <a:pt x="5605" y="27488"/>
                      <a:pt x="5647" y="27474"/>
                    </a:cubicBezTo>
                    <a:cubicBezTo>
                      <a:pt x="5689" y="27474"/>
                      <a:pt x="5830" y="27474"/>
                      <a:pt x="5900" y="27488"/>
                    </a:cubicBezTo>
                    <a:cubicBezTo>
                      <a:pt x="5914" y="27488"/>
                      <a:pt x="5999" y="27502"/>
                      <a:pt x="6083" y="27516"/>
                    </a:cubicBezTo>
                    <a:cubicBezTo>
                      <a:pt x="6210" y="27530"/>
                      <a:pt x="6224" y="27530"/>
                      <a:pt x="6337" y="27586"/>
                    </a:cubicBezTo>
                    <a:cubicBezTo>
                      <a:pt x="6365" y="27600"/>
                      <a:pt x="6393" y="27614"/>
                      <a:pt x="6407" y="27628"/>
                    </a:cubicBezTo>
                    <a:lnTo>
                      <a:pt x="6520" y="27628"/>
                    </a:lnTo>
                    <a:cubicBezTo>
                      <a:pt x="6435" y="27572"/>
                      <a:pt x="6365" y="27530"/>
                      <a:pt x="6266" y="27502"/>
                    </a:cubicBezTo>
                    <a:cubicBezTo>
                      <a:pt x="6224" y="27502"/>
                      <a:pt x="6168" y="27488"/>
                      <a:pt x="6154" y="27474"/>
                    </a:cubicBezTo>
                    <a:cubicBezTo>
                      <a:pt x="6126" y="27474"/>
                      <a:pt x="6069" y="27459"/>
                      <a:pt x="6041" y="27445"/>
                    </a:cubicBezTo>
                    <a:cubicBezTo>
                      <a:pt x="6013" y="27445"/>
                      <a:pt x="5971" y="27445"/>
                      <a:pt x="5942" y="27431"/>
                    </a:cubicBezTo>
                    <a:cubicBezTo>
                      <a:pt x="5928" y="27431"/>
                      <a:pt x="5844" y="27417"/>
                      <a:pt x="5773" y="27417"/>
                    </a:cubicBezTo>
                    <a:cubicBezTo>
                      <a:pt x="5703" y="27403"/>
                      <a:pt x="5647" y="27403"/>
                      <a:pt x="5647" y="27403"/>
                    </a:cubicBezTo>
                    <a:cubicBezTo>
                      <a:pt x="5633" y="27389"/>
                      <a:pt x="5802" y="27319"/>
                      <a:pt x="5900" y="27291"/>
                    </a:cubicBezTo>
                    <a:cubicBezTo>
                      <a:pt x="6069" y="27234"/>
                      <a:pt x="6154" y="27220"/>
                      <a:pt x="6492" y="27192"/>
                    </a:cubicBezTo>
                    <a:cubicBezTo>
                      <a:pt x="6534" y="27178"/>
                      <a:pt x="6661" y="27192"/>
                      <a:pt x="6773" y="27192"/>
                    </a:cubicBezTo>
                    <a:cubicBezTo>
                      <a:pt x="7562" y="27248"/>
                      <a:pt x="7590" y="27248"/>
                      <a:pt x="7872" y="27206"/>
                    </a:cubicBezTo>
                    <a:cubicBezTo>
                      <a:pt x="8097" y="27178"/>
                      <a:pt x="8280" y="27122"/>
                      <a:pt x="8562" y="26995"/>
                    </a:cubicBezTo>
                    <a:cubicBezTo>
                      <a:pt x="8688" y="26938"/>
                      <a:pt x="8914" y="26826"/>
                      <a:pt x="8970" y="26784"/>
                    </a:cubicBezTo>
                    <a:cubicBezTo>
                      <a:pt x="8998" y="26769"/>
                      <a:pt x="9069" y="26727"/>
                      <a:pt x="9125" y="26671"/>
                    </a:cubicBezTo>
                    <a:cubicBezTo>
                      <a:pt x="9266" y="26586"/>
                      <a:pt x="9378" y="26502"/>
                      <a:pt x="9604" y="26305"/>
                    </a:cubicBezTo>
                    <a:cubicBezTo>
                      <a:pt x="9745" y="26178"/>
                      <a:pt x="9956" y="26009"/>
                      <a:pt x="10097" y="25925"/>
                    </a:cubicBezTo>
                    <a:cubicBezTo>
                      <a:pt x="10139" y="25896"/>
                      <a:pt x="10209" y="25854"/>
                      <a:pt x="10237" y="25840"/>
                    </a:cubicBezTo>
                    <a:cubicBezTo>
                      <a:pt x="10280" y="25812"/>
                      <a:pt x="10406" y="25756"/>
                      <a:pt x="10519" y="25699"/>
                    </a:cubicBezTo>
                    <a:cubicBezTo>
                      <a:pt x="10632" y="25657"/>
                      <a:pt x="10716" y="25615"/>
                      <a:pt x="10716" y="25615"/>
                    </a:cubicBezTo>
                    <a:cubicBezTo>
                      <a:pt x="10702" y="25601"/>
                      <a:pt x="10688" y="25615"/>
                      <a:pt x="10660" y="25629"/>
                    </a:cubicBezTo>
                    <a:cubicBezTo>
                      <a:pt x="10632" y="25643"/>
                      <a:pt x="10575" y="25657"/>
                      <a:pt x="10533" y="25671"/>
                    </a:cubicBezTo>
                    <a:cubicBezTo>
                      <a:pt x="10392" y="25727"/>
                      <a:pt x="10111" y="25854"/>
                      <a:pt x="9998" y="25925"/>
                    </a:cubicBezTo>
                    <a:cubicBezTo>
                      <a:pt x="9970" y="25953"/>
                      <a:pt x="9928" y="25981"/>
                      <a:pt x="9928" y="25981"/>
                    </a:cubicBezTo>
                    <a:cubicBezTo>
                      <a:pt x="9913" y="25981"/>
                      <a:pt x="9801" y="26065"/>
                      <a:pt x="9801" y="26065"/>
                    </a:cubicBezTo>
                    <a:cubicBezTo>
                      <a:pt x="9801" y="26079"/>
                      <a:pt x="9801" y="26079"/>
                      <a:pt x="9787" y="26079"/>
                    </a:cubicBezTo>
                    <a:cubicBezTo>
                      <a:pt x="9773" y="26079"/>
                      <a:pt x="9604" y="26206"/>
                      <a:pt x="9519" y="26277"/>
                    </a:cubicBezTo>
                    <a:cubicBezTo>
                      <a:pt x="9435" y="26361"/>
                      <a:pt x="9364" y="26417"/>
                      <a:pt x="9252" y="26502"/>
                    </a:cubicBezTo>
                    <a:cubicBezTo>
                      <a:pt x="9111" y="26601"/>
                      <a:pt x="9125" y="26586"/>
                      <a:pt x="9026" y="26657"/>
                    </a:cubicBezTo>
                    <a:cubicBezTo>
                      <a:pt x="8984" y="26685"/>
                      <a:pt x="8942" y="26713"/>
                      <a:pt x="8942" y="26727"/>
                    </a:cubicBezTo>
                    <a:cubicBezTo>
                      <a:pt x="8942" y="26727"/>
                      <a:pt x="8928" y="26727"/>
                      <a:pt x="8928" y="26727"/>
                    </a:cubicBezTo>
                    <a:cubicBezTo>
                      <a:pt x="8914" y="26727"/>
                      <a:pt x="8871" y="26755"/>
                      <a:pt x="8815" y="26798"/>
                    </a:cubicBezTo>
                    <a:cubicBezTo>
                      <a:pt x="8759" y="26826"/>
                      <a:pt x="8674" y="26868"/>
                      <a:pt x="8618" y="26896"/>
                    </a:cubicBezTo>
                    <a:cubicBezTo>
                      <a:pt x="8576" y="26910"/>
                      <a:pt x="8533" y="26938"/>
                      <a:pt x="8519" y="26938"/>
                    </a:cubicBezTo>
                    <a:cubicBezTo>
                      <a:pt x="8252" y="27079"/>
                      <a:pt x="7858" y="27178"/>
                      <a:pt x="7576" y="27192"/>
                    </a:cubicBezTo>
                    <a:cubicBezTo>
                      <a:pt x="7322" y="27192"/>
                      <a:pt x="7055" y="27178"/>
                      <a:pt x="6844" y="27150"/>
                    </a:cubicBezTo>
                    <a:cubicBezTo>
                      <a:pt x="6590" y="27107"/>
                      <a:pt x="6182" y="27136"/>
                      <a:pt x="5942" y="27220"/>
                    </a:cubicBezTo>
                    <a:cubicBezTo>
                      <a:pt x="5928" y="27220"/>
                      <a:pt x="5914" y="27234"/>
                      <a:pt x="5886" y="27234"/>
                    </a:cubicBezTo>
                    <a:cubicBezTo>
                      <a:pt x="5844" y="27248"/>
                      <a:pt x="5745" y="27291"/>
                      <a:pt x="5689" y="27319"/>
                    </a:cubicBezTo>
                    <a:cubicBezTo>
                      <a:pt x="5661" y="27333"/>
                      <a:pt x="5633" y="27347"/>
                      <a:pt x="5633" y="27347"/>
                    </a:cubicBezTo>
                    <a:cubicBezTo>
                      <a:pt x="5633" y="27333"/>
                      <a:pt x="5633" y="27319"/>
                      <a:pt x="5647" y="27291"/>
                    </a:cubicBezTo>
                    <a:cubicBezTo>
                      <a:pt x="5661" y="27276"/>
                      <a:pt x="5675" y="27248"/>
                      <a:pt x="5675" y="27248"/>
                    </a:cubicBezTo>
                    <a:cubicBezTo>
                      <a:pt x="5675" y="27234"/>
                      <a:pt x="5675" y="27234"/>
                      <a:pt x="5689" y="27234"/>
                    </a:cubicBezTo>
                    <a:cubicBezTo>
                      <a:pt x="5689" y="27234"/>
                      <a:pt x="5689" y="27220"/>
                      <a:pt x="5689" y="27220"/>
                    </a:cubicBezTo>
                    <a:cubicBezTo>
                      <a:pt x="5703" y="27192"/>
                      <a:pt x="5802" y="27107"/>
                      <a:pt x="5928" y="27009"/>
                    </a:cubicBezTo>
                    <a:cubicBezTo>
                      <a:pt x="5999" y="26967"/>
                      <a:pt x="6055" y="26924"/>
                      <a:pt x="6069" y="26924"/>
                    </a:cubicBezTo>
                    <a:cubicBezTo>
                      <a:pt x="6069" y="26924"/>
                      <a:pt x="6083" y="26910"/>
                      <a:pt x="6083" y="26910"/>
                    </a:cubicBezTo>
                    <a:cubicBezTo>
                      <a:pt x="6126" y="26868"/>
                      <a:pt x="6365" y="26812"/>
                      <a:pt x="6506" y="26784"/>
                    </a:cubicBezTo>
                    <a:cubicBezTo>
                      <a:pt x="6534" y="26784"/>
                      <a:pt x="6576" y="26769"/>
                      <a:pt x="6604" y="26769"/>
                    </a:cubicBezTo>
                    <a:cubicBezTo>
                      <a:pt x="6618" y="26755"/>
                      <a:pt x="6689" y="26741"/>
                      <a:pt x="6731" y="26741"/>
                    </a:cubicBezTo>
                    <a:cubicBezTo>
                      <a:pt x="6787" y="26727"/>
                      <a:pt x="6844" y="26713"/>
                      <a:pt x="6886" y="26713"/>
                    </a:cubicBezTo>
                    <a:cubicBezTo>
                      <a:pt x="6914" y="26699"/>
                      <a:pt x="6985" y="26685"/>
                      <a:pt x="7041" y="26671"/>
                    </a:cubicBezTo>
                    <a:cubicBezTo>
                      <a:pt x="7153" y="26643"/>
                      <a:pt x="7238" y="26615"/>
                      <a:pt x="7337" y="26586"/>
                    </a:cubicBezTo>
                    <a:cubicBezTo>
                      <a:pt x="7351" y="26572"/>
                      <a:pt x="7379" y="26558"/>
                      <a:pt x="7393" y="26558"/>
                    </a:cubicBezTo>
                    <a:cubicBezTo>
                      <a:pt x="7393" y="26558"/>
                      <a:pt x="7449" y="26544"/>
                      <a:pt x="7520" y="26516"/>
                    </a:cubicBezTo>
                    <a:cubicBezTo>
                      <a:pt x="7703" y="26432"/>
                      <a:pt x="7843" y="26347"/>
                      <a:pt x="8027" y="26234"/>
                    </a:cubicBezTo>
                    <a:cubicBezTo>
                      <a:pt x="8210" y="26108"/>
                      <a:pt x="8350" y="26009"/>
                      <a:pt x="8365" y="25995"/>
                    </a:cubicBezTo>
                    <a:cubicBezTo>
                      <a:pt x="8379" y="25981"/>
                      <a:pt x="8435" y="25953"/>
                      <a:pt x="8505" y="25910"/>
                    </a:cubicBezTo>
                    <a:cubicBezTo>
                      <a:pt x="8533" y="25896"/>
                      <a:pt x="8590" y="25868"/>
                      <a:pt x="8618" y="25840"/>
                    </a:cubicBezTo>
                    <a:cubicBezTo>
                      <a:pt x="8717" y="25784"/>
                      <a:pt x="8914" y="25657"/>
                      <a:pt x="8984" y="25629"/>
                    </a:cubicBezTo>
                    <a:cubicBezTo>
                      <a:pt x="9012" y="25615"/>
                      <a:pt x="9055" y="25587"/>
                      <a:pt x="9083" y="25573"/>
                    </a:cubicBezTo>
                    <a:cubicBezTo>
                      <a:pt x="9223" y="25488"/>
                      <a:pt x="9463" y="25375"/>
                      <a:pt x="9590" y="25319"/>
                    </a:cubicBezTo>
                    <a:cubicBezTo>
                      <a:pt x="9646" y="25305"/>
                      <a:pt x="9801" y="25263"/>
                      <a:pt x="9899" y="25235"/>
                    </a:cubicBezTo>
                    <a:cubicBezTo>
                      <a:pt x="9970" y="25235"/>
                      <a:pt x="10209" y="25206"/>
                      <a:pt x="10251" y="25206"/>
                    </a:cubicBezTo>
                    <a:cubicBezTo>
                      <a:pt x="10266" y="25206"/>
                      <a:pt x="10406" y="25206"/>
                      <a:pt x="10575" y="25220"/>
                    </a:cubicBezTo>
                    <a:cubicBezTo>
                      <a:pt x="10730" y="25220"/>
                      <a:pt x="10885" y="25220"/>
                      <a:pt x="10913" y="25235"/>
                    </a:cubicBezTo>
                    <a:cubicBezTo>
                      <a:pt x="11040" y="25249"/>
                      <a:pt x="11209" y="25277"/>
                      <a:pt x="11237" y="25277"/>
                    </a:cubicBezTo>
                    <a:cubicBezTo>
                      <a:pt x="11251" y="25291"/>
                      <a:pt x="11293" y="25305"/>
                      <a:pt x="11336" y="25305"/>
                    </a:cubicBezTo>
                    <a:cubicBezTo>
                      <a:pt x="11477" y="25347"/>
                      <a:pt x="11631" y="25389"/>
                      <a:pt x="11716" y="25432"/>
                    </a:cubicBezTo>
                    <a:cubicBezTo>
                      <a:pt x="11815" y="25460"/>
                      <a:pt x="12110" y="25615"/>
                      <a:pt x="12152" y="25657"/>
                    </a:cubicBezTo>
                    <a:cubicBezTo>
                      <a:pt x="12181" y="25671"/>
                      <a:pt x="12181" y="25671"/>
                      <a:pt x="12082" y="25671"/>
                    </a:cubicBezTo>
                    <a:cubicBezTo>
                      <a:pt x="11969" y="25671"/>
                      <a:pt x="11730" y="25699"/>
                      <a:pt x="11589" y="25727"/>
                    </a:cubicBezTo>
                    <a:cubicBezTo>
                      <a:pt x="11406" y="25756"/>
                      <a:pt x="10998" y="25925"/>
                      <a:pt x="10787" y="26065"/>
                    </a:cubicBezTo>
                    <a:cubicBezTo>
                      <a:pt x="10575" y="26192"/>
                      <a:pt x="10505" y="26248"/>
                      <a:pt x="10350" y="26389"/>
                    </a:cubicBezTo>
                    <a:cubicBezTo>
                      <a:pt x="10251" y="26474"/>
                      <a:pt x="10181" y="26544"/>
                      <a:pt x="10181" y="26558"/>
                    </a:cubicBezTo>
                    <a:cubicBezTo>
                      <a:pt x="10181" y="26558"/>
                      <a:pt x="10153" y="26586"/>
                      <a:pt x="10125" y="26629"/>
                    </a:cubicBezTo>
                    <a:cubicBezTo>
                      <a:pt x="10068" y="26699"/>
                      <a:pt x="9956" y="26826"/>
                      <a:pt x="9956" y="26840"/>
                    </a:cubicBezTo>
                    <a:cubicBezTo>
                      <a:pt x="9956" y="26840"/>
                      <a:pt x="9942" y="26854"/>
                      <a:pt x="9928" y="26868"/>
                    </a:cubicBezTo>
                    <a:cubicBezTo>
                      <a:pt x="9885" y="26924"/>
                      <a:pt x="9843" y="26967"/>
                      <a:pt x="9843" y="26981"/>
                    </a:cubicBezTo>
                    <a:cubicBezTo>
                      <a:pt x="9843" y="26981"/>
                      <a:pt x="9815" y="27023"/>
                      <a:pt x="9787" y="27051"/>
                    </a:cubicBezTo>
                    <a:cubicBezTo>
                      <a:pt x="9759" y="27093"/>
                      <a:pt x="9730" y="27136"/>
                      <a:pt x="9730" y="27136"/>
                    </a:cubicBezTo>
                    <a:cubicBezTo>
                      <a:pt x="9730" y="27150"/>
                      <a:pt x="9730" y="27150"/>
                      <a:pt x="9716" y="27164"/>
                    </a:cubicBezTo>
                    <a:cubicBezTo>
                      <a:pt x="9716" y="27164"/>
                      <a:pt x="9688" y="27178"/>
                      <a:pt x="9688" y="27206"/>
                    </a:cubicBezTo>
                    <a:cubicBezTo>
                      <a:pt x="9674" y="27220"/>
                      <a:pt x="9660" y="27234"/>
                      <a:pt x="9646" y="27248"/>
                    </a:cubicBezTo>
                    <a:cubicBezTo>
                      <a:pt x="9604" y="27305"/>
                      <a:pt x="9463" y="27459"/>
                      <a:pt x="9435" y="27502"/>
                    </a:cubicBezTo>
                    <a:cubicBezTo>
                      <a:pt x="9407" y="27530"/>
                      <a:pt x="9350" y="27586"/>
                      <a:pt x="9294" y="27628"/>
                    </a:cubicBezTo>
                    <a:lnTo>
                      <a:pt x="9392" y="27628"/>
                    </a:lnTo>
                    <a:cubicBezTo>
                      <a:pt x="9477" y="27558"/>
                      <a:pt x="9547" y="27488"/>
                      <a:pt x="9547" y="27474"/>
                    </a:cubicBezTo>
                    <a:cubicBezTo>
                      <a:pt x="9547" y="27459"/>
                      <a:pt x="9561" y="27459"/>
                      <a:pt x="9561" y="27459"/>
                    </a:cubicBezTo>
                    <a:cubicBezTo>
                      <a:pt x="9576" y="27445"/>
                      <a:pt x="9970" y="26967"/>
                      <a:pt x="10012" y="26910"/>
                    </a:cubicBezTo>
                    <a:cubicBezTo>
                      <a:pt x="10012" y="26896"/>
                      <a:pt x="10054" y="26840"/>
                      <a:pt x="10082" y="26798"/>
                    </a:cubicBezTo>
                    <a:cubicBezTo>
                      <a:pt x="10308" y="26530"/>
                      <a:pt x="10378" y="26460"/>
                      <a:pt x="10547" y="26333"/>
                    </a:cubicBezTo>
                    <a:cubicBezTo>
                      <a:pt x="10603" y="26291"/>
                      <a:pt x="10660" y="26248"/>
                      <a:pt x="10660" y="26234"/>
                    </a:cubicBezTo>
                    <a:cubicBezTo>
                      <a:pt x="10688" y="26220"/>
                      <a:pt x="10998" y="26023"/>
                      <a:pt x="11054" y="25995"/>
                    </a:cubicBezTo>
                    <a:cubicBezTo>
                      <a:pt x="11096" y="25981"/>
                      <a:pt x="11139" y="25967"/>
                      <a:pt x="11153" y="25953"/>
                    </a:cubicBezTo>
                    <a:cubicBezTo>
                      <a:pt x="11181" y="25939"/>
                      <a:pt x="11378" y="25868"/>
                      <a:pt x="11420" y="25840"/>
                    </a:cubicBezTo>
                    <a:cubicBezTo>
                      <a:pt x="11505" y="25812"/>
                      <a:pt x="11730" y="25770"/>
                      <a:pt x="11843" y="25756"/>
                    </a:cubicBezTo>
                    <a:cubicBezTo>
                      <a:pt x="11899" y="25742"/>
                      <a:pt x="12082" y="25727"/>
                      <a:pt x="12138" y="25727"/>
                    </a:cubicBezTo>
                    <a:cubicBezTo>
                      <a:pt x="12237" y="25727"/>
                      <a:pt x="12279" y="25699"/>
                      <a:pt x="12251" y="25657"/>
                    </a:cubicBezTo>
                    <a:cubicBezTo>
                      <a:pt x="12223" y="25643"/>
                      <a:pt x="12054" y="25544"/>
                      <a:pt x="11913" y="25474"/>
                    </a:cubicBezTo>
                    <a:cubicBezTo>
                      <a:pt x="11744" y="25389"/>
                      <a:pt x="11434" y="25291"/>
                      <a:pt x="11153" y="25235"/>
                    </a:cubicBezTo>
                    <a:cubicBezTo>
                      <a:pt x="11026" y="25206"/>
                      <a:pt x="10956" y="25192"/>
                      <a:pt x="10646" y="25178"/>
                    </a:cubicBezTo>
                    <a:cubicBezTo>
                      <a:pt x="10322" y="25164"/>
                      <a:pt x="10068" y="25164"/>
                      <a:pt x="10040" y="25178"/>
                    </a:cubicBezTo>
                    <a:cubicBezTo>
                      <a:pt x="10026" y="25178"/>
                      <a:pt x="9984" y="25178"/>
                      <a:pt x="9942" y="25192"/>
                    </a:cubicBezTo>
                    <a:cubicBezTo>
                      <a:pt x="9674" y="25220"/>
                      <a:pt x="9421" y="25319"/>
                      <a:pt x="8970" y="25573"/>
                    </a:cubicBezTo>
                    <a:cubicBezTo>
                      <a:pt x="8900" y="25615"/>
                      <a:pt x="8815" y="25657"/>
                      <a:pt x="8787" y="25671"/>
                    </a:cubicBezTo>
                    <a:cubicBezTo>
                      <a:pt x="8717" y="25713"/>
                      <a:pt x="8548" y="25812"/>
                      <a:pt x="8533" y="25826"/>
                    </a:cubicBezTo>
                    <a:cubicBezTo>
                      <a:pt x="8421" y="25896"/>
                      <a:pt x="8350" y="25939"/>
                      <a:pt x="8336" y="25939"/>
                    </a:cubicBezTo>
                    <a:cubicBezTo>
                      <a:pt x="8336" y="25939"/>
                      <a:pt x="8041" y="26136"/>
                      <a:pt x="8041" y="26150"/>
                    </a:cubicBezTo>
                    <a:cubicBezTo>
                      <a:pt x="8027" y="26164"/>
                      <a:pt x="7886" y="26248"/>
                      <a:pt x="7759" y="26305"/>
                    </a:cubicBezTo>
                    <a:cubicBezTo>
                      <a:pt x="7646" y="26375"/>
                      <a:pt x="7534" y="26432"/>
                      <a:pt x="7435" y="26474"/>
                    </a:cubicBezTo>
                    <a:cubicBezTo>
                      <a:pt x="7365" y="26488"/>
                      <a:pt x="7294" y="26516"/>
                      <a:pt x="7252" y="26530"/>
                    </a:cubicBezTo>
                    <a:cubicBezTo>
                      <a:pt x="7182" y="26558"/>
                      <a:pt x="6900" y="26629"/>
                      <a:pt x="6844" y="26643"/>
                    </a:cubicBezTo>
                    <a:cubicBezTo>
                      <a:pt x="6830" y="26643"/>
                      <a:pt x="6787" y="26643"/>
                      <a:pt x="6773" y="26657"/>
                    </a:cubicBezTo>
                    <a:cubicBezTo>
                      <a:pt x="6759" y="26657"/>
                      <a:pt x="6717" y="26671"/>
                      <a:pt x="6689" y="26671"/>
                    </a:cubicBezTo>
                    <a:cubicBezTo>
                      <a:pt x="6590" y="26685"/>
                      <a:pt x="6323" y="26755"/>
                      <a:pt x="6252" y="26769"/>
                    </a:cubicBezTo>
                    <a:cubicBezTo>
                      <a:pt x="6210" y="26784"/>
                      <a:pt x="6154" y="26812"/>
                      <a:pt x="6140" y="26826"/>
                    </a:cubicBezTo>
                    <a:cubicBezTo>
                      <a:pt x="6111" y="26840"/>
                      <a:pt x="6083" y="26840"/>
                      <a:pt x="6083" y="26840"/>
                    </a:cubicBezTo>
                    <a:cubicBezTo>
                      <a:pt x="6069" y="26840"/>
                      <a:pt x="6055" y="26854"/>
                      <a:pt x="6041" y="26868"/>
                    </a:cubicBezTo>
                    <a:cubicBezTo>
                      <a:pt x="6027" y="26868"/>
                      <a:pt x="5999" y="26896"/>
                      <a:pt x="5957" y="26924"/>
                    </a:cubicBezTo>
                    <a:cubicBezTo>
                      <a:pt x="5802" y="27023"/>
                      <a:pt x="5689" y="27122"/>
                      <a:pt x="5633" y="27220"/>
                    </a:cubicBezTo>
                    <a:cubicBezTo>
                      <a:pt x="5619" y="27234"/>
                      <a:pt x="5605" y="27248"/>
                      <a:pt x="5605" y="27248"/>
                    </a:cubicBezTo>
                    <a:cubicBezTo>
                      <a:pt x="5605" y="27248"/>
                      <a:pt x="5576" y="27037"/>
                      <a:pt x="5576" y="26924"/>
                    </a:cubicBezTo>
                    <a:cubicBezTo>
                      <a:pt x="5576" y="26868"/>
                      <a:pt x="5576" y="26812"/>
                      <a:pt x="5576" y="26798"/>
                    </a:cubicBezTo>
                    <a:cubicBezTo>
                      <a:pt x="5576" y="26784"/>
                      <a:pt x="5562" y="26755"/>
                      <a:pt x="5562" y="26741"/>
                    </a:cubicBezTo>
                    <a:cubicBezTo>
                      <a:pt x="5562" y="26741"/>
                      <a:pt x="5562" y="26671"/>
                      <a:pt x="5548" y="26601"/>
                    </a:cubicBezTo>
                    <a:cubicBezTo>
                      <a:pt x="5534" y="26234"/>
                      <a:pt x="5534" y="26079"/>
                      <a:pt x="5562" y="25896"/>
                    </a:cubicBezTo>
                    <a:cubicBezTo>
                      <a:pt x="5562" y="25840"/>
                      <a:pt x="5590" y="25713"/>
                      <a:pt x="5590" y="25643"/>
                    </a:cubicBezTo>
                    <a:cubicBezTo>
                      <a:pt x="5605" y="25558"/>
                      <a:pt x="5633" y="25404"/>
                      <a:pt x="5647" y="25305"/>
                    </a:cubicBezTo>
                    <a:cubicBezTo>
                      <a:pt x="5689" y="25080"/>
                      <a:pt x="5689" y="24939"/>
                      <a:pt x="5731" y="24333"/>
                    </a:cubicBezTo>
                    <a:cubicBezTo>
                      <a:pt x="5759" y="23770"/>
                      <a:pt x="5759" y="23700"/>
                      <a:pt x="5703" y="23362"/>
                    </a:cubicBezTo>
                    <a:lnTo>
                      <a:pt x="5675" y="23122"/>
                    </a:lnTo>
                    <a:lnTo>
                      <a:pt x="5717" y="23080"/>
                    </a:lnTo>
                    <a:cubicBezTo>
                      <a:pt x="5759" y="23024"/>
                      <a:pt x="6097" y="22728"/>
                      <a:pt x="6154" y="22686"/>
                    </a:cubicBezTo>
                    <a:cubicBezTo>
                      <a:pt x="6182" y="22658"/>
                      <a:pt x="6196" y="22658"/>
                      <a:pt x="6238" y="22672"/>
                    </a:cubicBezTo>
                    <a:cubicBezTo>
                      <a:pt x="6323" y="22686"/>
                      <a:pt x="6393" y="22700"/>
                      <a:pt x="6576" y="22714"/>
                    </a:cubicBezTo>
                    <a:lnTo>
                      <a:pt x="6759" y="22728"/>
                    </a:lnTo>
                    <a:lnTo>
                      <a:pt x="6759" y="22756"/>
                    </a:lnTo>
                    <a:cubicBezTo>
                      <a:pt x="6703" y="22953"/>
                      <a:pt x="6717" y="23390"/>
                      <a:pt x="6773" y="23629"/>
                    </a:cubicBezTo>
                    <a:cubicBezTo>
                      <a:pt x="6787" y="23672"/>
                      <a:pt x="6801" y="23728"/>
                      <a:pt x="6801" y="23742"/>
                    </a:cubicBezTo>
                    <a:cubicBezTo>
                      <a:pt x="6816" y="23770"/>
                      <a:pt x="6816" y="23798"/>
                      <a:pt x="6816" y="23798"/>
                    </a:cubicBezTo>
                    <a:cubicBezTo>
                      <a:pt x="6830" y="23812"/>
                      <a:pt x="6830" y="23826"/>
                      <a:pt x="6844" y="23855"/>
                    </a:cubicBezTo>
                    <a:cubicBezTo>
                      <a:pt x="6844" y="23897"/>
                      <a:pt x="6914" y="24094"/>
                      <a:pt x="6970" y="24207"/>
                    </a:cubicBezTo>
                    <a:cubicBezTo>
                      <a:pt x="7027" y="24347"/>
                      <a:pt x="7041" y="24390"/>
                      <a:pt x="7041" y="24404"/>
                    </a:cubicBezTo>
                    <a:cubicBezTo>
                      <a:pt x="7041" y="24404"/>
                      <a:pt x="7111" y="24587"/>
                      <a:pt x="7210" y="24812"/>
                    </a:cubicBezTo>
                    <a:cubicBezTo>
                      <a:pt x="7280" y="24967"/>
                      <a:pt x="7379" y="25206"/>
                      <a:pt x="7379" y="25235"/>
                    </a:cubicBezTo>
                    <a:cubicBezTo>
                      <a:pt x="7379" y="25235"/>
                      <a:pt x="7365" y="25235"/>
                      <a:pt x="7365" y="25220"/>
                    </a:cubicBezTo>
                    <a:cubicBezTo>
                      <a:pt x="7351" y="25220"/>
                      <a:pt x="7351" y="25220"/>
                      <a:pt x="7351" y="25235"/>
                    </a:cubicBezTo>
                    <a:cubicBezTo>
                      <a:pt x="7365" y="25249"/>
                      <a:pt x="7393" y="25249"/>
                      <a:pt x="7393" y="25220"/>
                    </a:cubicBezTo>
                    <a:cubicBezTo>
                      <a:pt x="7393" y="25220"/>
                      <a:pt x="7407" y="25206"/>
                      <a:pt x="7421" y="25206"/>
                    </a:cubicBezTo>
                    <a:cubicBezTo>
                      <a:pt x="7435" y="25206"/>
                      <a:pt x="7477" y="25192"/>
                      <a:pt x="7506" y="25164"/>
                    </a:cubicBezTo>
                    <a:cubicBezTo>
                      <a:pt x="7534" y="25136"/>
                      <a:pt x="7604" y="25094"/>
                      <a:pt x="7646" y="25052"/>
                    </a:cubicBezTo>
                    <a:cubicBezTo>
                      <a:pt x="7843" y="24883"/>
                      <a:pt x="8196" y="24545"/>
                      <a:pt x="8196" y="24502"/>
                    </a:cubicBezTo>
                    <a:cubicBezTo>
                      <a:pt x="8196" y="24488"/>
                      <a:pt x="8210" y="24474"/>
                      <a:pt x="8224" y="24460"/>
                    </a:cubicBezTo>
                    <a:cubicBezTo>
                      <a:pt x="8238" y="24432"/>
                      <a:pt x="8266" y="24418"/>
                      <a:pt x="8280" y="24390"/>
                    </a:cubicBezTo>
                    <a:cubicBezTo>
                      <a:pt x="8294" y="24376"/>
                      <a:pt x="8365" y="24305"/>
                      <a:pt x="8435" y="24235"/>
                    </a:cubicBezTo>
                    <a:cubicBezTo>
                      <a:pt x="8519" y="24178"/>
                      <a:pt x="8646" y="24052"/>
                      <a:pt x="8745" y="23967"/>
                    </a:cubicBezTo>
                    <a:cubicBezTo>
                      <a:pt x="8886" y="23826"/>
                      <a:pt x="9139" y="23615"/>
                      <a:pt x="9252" y="23531"/>
                    </a:cubicBezTo>
                    <a:cubicBezTo>
                      <a:pt x="9491" y="23319"/>
                      <a:pt x="9745" y="23179"/>
                      <a:pt x="9984" y="23066"/>
                    </a:cubicBezTo>
                    <a:cubicBezTo>
                      <a:pt x="10195" y="22981"/>
                      <a:pt x="10491" y="22911"/>
                      <a:pt x="10772" y="22883"/>
                    </a:cubicBezTo>
                    <a:cubicBezTo>
                      <a:pt x="10829" y="22869"/>
                      <a:pt x="10885" y="22869"/>
                      <a:pt x="10913" y="22855"/>
                    </a:cubicBezTo>
                    <a:cubicBezTo>
                      <a:pt x="10927" y="22855"/>
                      <a:pt x="10956" y="22855"/>
                      <a:pt x="10984" y="22855"/>
                    </a:cubicBezTo>
                    <a:cubicBezTo>
                      <a:pt x="11026" y="22855"/>
                      <a:pt x="11068" y="22841"/>
                      <a:pt x="11068" y="22813"/>
                    </a:cubicBezTo>
                    <a:cubicBezTo>
                      <a:pt x="11068" y="22813"/>
                      <a:pt x="11054" y="22784"/>
                      <a:pt x="11026" y="22770"/>
                    </a:cubicBezTo>
                    <a:cubicBezTo>
                      <a:pt x="10984" y="22714"/>
                      <a:pt x="10885" y="22601"/>
                      <a:pt x="10885" y="22587"/>
                    </a:cubicBezTo>
                    <a:cubicBezTo>
                      <a:pt x="10885" y="22587"/>
                      <a:pt x="10871" y="22545"/>
                      <a:pt x="10843" y="22517"/>
                    </a:cubicBezTo>
                    <a:cubicBezTo>
                      <a:pt x="10801" y="22446"/>
                      <a:pt x="10758" y="22376"/>
                      <a:pt x="10772" y="22376"/>
                    </a:cubicBezTo>
                    <a:cubicBezTo>
                      <a:pt x="10787" y="22376"/>
                      <a:pt x="10829" y="22390"/>
                      <a:pt x="10871" y="22418"/>
                    </a:cubicBezTo>
                    <a:cubicBezTo>
                      <a:pt x="10927" y="22432"/>
                      <a:pt x="10998" y="22460"/>
                      <a:pt x="11026" y="22475"/>
                    </a:cubicBezTo>
                    <a:cubicBezTo>
                      <a:pt x="11054" y="22489"/>
                      <a:pt x="11082" y="22503"/>
                      <a:pt x="11096" y="22503"/>
                    </a:cubicBezTo>
                    <a:cubicBezTo>
                      <a:pt x="11251" y="22573"/>
                      <a:pt x="11631" y="22686"/>
                      <a:pt x="11800" y="22714"/>
                    </a:cubicBezTo>
                    <a:cubicBezTo>
                      <a:pt x="11843" y="22714"/>
                      <a:pt x="11885" y="22728"/>
                      <a:pt x="11885" y="22728"/>
                    </a:cubicBezTo>
                    <a:cubicBezTo>
                      <a:pt x="11941" y="22742"/>
                      <a:pt x="12012" y="22756"/>
                      <a:pt x="12223" y="22798"/>
                    </a:cubicBezTo>
                    <a:cubicBezTo>
                      <a:pt x="12279" y="22798"/>
                      <a:pt x="12406" y="22827"/>
                      <a:pt x="12519" y="22855"/>
                    </a:cubicBezTo>
                    <a:cubicBezTo>
                      <a:pt x="12631" y="22883"/>
                      <a:pt x="12758" y="22897"/>
                      <a:pt x="12786" y="22911"/>
                    </a:cubicBezTo>
                    <a:cubicBezTo>
                      <a:pt x="12857" y="22925"/>
                      <a:pt x="13166" y="22996"/>
                      <a:pt x="13335" y="23038"/>
                    </a:cubicBezTo>
                    <a:cubicBezTo>
                      <a:pt x="13406" y="23066"/>
                      <a:pt x="13518" y="23094"/>
                      <a:pt x="13561" y="23108"/>
                    </a:cubicBezTo>
                    <a:cubicBezTo>
                      <a:pt x="13673" y="23136"/>
                      <a:pt x="13744" y="23150"/>
                      <a:pt x="13927" y="23207"/>
                    </a:cubicBezTo>
                    <a:cubicBezTo>
                      <a:pt x="14011" y="23221"/>
                      <a:pt x="14124" y="23263"/>
                      <a:pt x="14194" y="23277"/>
                    </a:cubicBezTo>
                    <a:cubicBezTo>
                      <a:pt x="14462" y="23362"/>
                      <a:pt x="14729" y="23446"/>
                      <a:pt x="15025" y="23573"/>
                    </a:cubicBezTo>
                    <a:cubicBezTo>
                      <a:pt x="15138" y="23615"/>
                      <a:pt x="15222" y="23643"/>
                      <a:pt x="15631" y="23826"/>
                    </a:cubicBezTo>
                    <a:cubicBezTo>
                      <a:pt x="15715" y="23869"/>
                      <a:pt x="15842" y="23911"/>
                      <a:pt x="15912" y="23953"/>
                    </a:cubicBezTo>
                    <a:cubicBezTo>
                      <a:pt x="15983" y="23981"/>
                      <a:pt x="16095" y="24024"/>
                      <a:pt x="16166" y="24052"/>
                    </a:cubicBezTo>
                    <a:cubicBezTo>
                      <a:pt x="16222" y="24080"/>
                      <a:pt x="16307" y="24122"/>
                      <a:pt x="16335" y="24136"/>
                    </a:cubicBezTo>
                    <a:cubicBezTo>
                      <a:pt x="16363" y="24150"/>
                      <a:pt x="16419" y="24178"/>
                      <a:pt x="16461" y="24193"/>
                    </a:cubicBezTo>
                    <a:cubicBezTo>
                      <a:pt x="16490" y="24207"/>
                      <a:pt x="16518" y="24221"/>
                      <a:pt x="16532" y="24221"/>
                    </a:cubicBezTo>
                    <a:cubicBezTo>
                      <a:pt x="16532" y="24221"/>
                      <a:pt x="16560" y="24235"/>
                      <a:pt x="16588" y="24249"/>
                    </a:cubicBezTo>
                    <a:cubicBezTo>
                      <a:pt x="16630" y="24277"/>
                      <a:pt x="16687" y="24291"/>
                      <a:pt x="16729" y="24319"/>
                    </a:cubicBezTo>
                    <a:cubicBezTo>
                      <a:pt x="16771" y="24333"/>
                      <a:pt x="16842" y="24362"/>
                      <a:pt x="16884" y="24390"/>
                    </a:cubicBezTo>
                    <a:cubicBezTo>
                      <a:pt x="16954" y="24432"/>
                      <a:pt x="16997" y="24446"/>
                      <a:pt x="17194" y="24545"/>
                    </a:cubicBezTo>
                    <a:cubicBezTo>
                      <a:pt x="17278" y="24587"/>
                      <a:pt x="17574" y="24756"/>
                      <a:pt x="17813" y="24897"/>
                    </a:cubicBezTo>
                    <a:cubicBezTo>
                      <a:pt x="17912" y="24953"/>
                      <a:pt x="18081" y="25052"/>
                      <a:pt x="18081" y="25066"/>
                    </a:cubicBezTo>
                    <a:cubicBezTo>
                      <a:pt x="18081" y="25080"/>
                      <a:pt x="18095" y="25080"/>
                      <a:pt x="18095" y="25080"/>
                    </a:cubicBezTo>
                    <a:cubicBezTo>
                      <a:pt x="18109" y="25080"/>
                      <a:pt x="18123" y="25094"/>
                      <a:pt x="18151" y="25122"/>
                    </a:cubicBezTo>
                    <a:cubicBezTo>
                      <a:pt x="18193" y="25150"/>
                      <a:pt x="18208" y="25164"/>
                      <a:pt x="18222" y="25150"/>
                    </a:cubicBezTo>
                    <a:cubicBezTo>
                      <a:pt x="18236" y="25136"/>
                      <a:pt x="18236" y="25136"/>
                      <a:pt x="18208" y="25080"/>
                    </a:cubicBezTo>
                    <a:cubicBezTo>
                      <a:pt x="18193" y="25108"/>
                      <a:pt x="18165" y="25066"/>
                      <a:pt x="18151" y="25037"/>
                    </a:cubicBezTo>
                    <a:close/>
                    <a:moveTo>
                      <a:pt x="6421" y="12265"/>
                    </a:moveTo>
                    <a:cubicBezTo>
                      <a:pt x="6478" y="12223"/>
                      <a:pt x="6604" y="12153"/>
                      <a:pt x="6773" y="12068"/>
                    </a:cubicBezTo>
                    <a:cubicBezTo>
                      <a:pt x="6844" y="12040"/>
                      <a:pt x="6928" y="11998"/>
                      <a:pt x="6956" y="11984"/>
                    </a:cubicBezTo>
                    <a:cubicBezTo>
                      <a:pt x="7041" y="11927"/>
                      <a:pt x="7266" y="11829"/>
                      <a:pt x="7562" y="11688"/>
                    </a:cubicBezTo>
                    <a:cubicBezTo>
                      <a:pt x="7773" y="11589"/>
                      <a:pt x="7928" y="11505"/>
                      <a:pt x="8041" y="11449"/>
                    </a:cubicBezTo>
                    <a:cubicBezTo>
                      <a:pt x="8097" y="11406"/>
                      <a:pt x="8167" y="11378"/>
                      <a:pt x="8196" y="11364"/>
                    </a:cubicBezTo>
                    <a:cubicBezTo>
                      <a:pt x="8224" y="11350"/>
                      <a:pt x="8294" y="11308"/>
                      <a:pt x="8379" y="11266"/>
                    </a:cubicBezTo>
                    <a:cubicBezTo>
                      <a:pt x="8449" y="11223"/>
                      <a:pt x="8562" y="11153"/>
                      <a:pt x="8632" y="11111"/>
                    </a:cubicBezTo>
                    <a:cubicBezTo>
                      <a:pt x="8702" y="11068"/>
                      <a:pt x="8815" y="10998"/>
                      <a:pt x="8886" y="10956"/>
                    </a:cubicBezTo>
                    <a:cubicBezTo>
                      <a:pt x="8998" y="10871"/>
                      <a:pt x="9195" y="10716"/>
                      <a:pt x="9195" y="10702"/>
                    </a:cubicBezTo>
                    <a:cubicBezTo>
                      <a:pt x="9195" y="10688"/>
                      <a:pt x="9153" y="10716"/>
                      <a:pt x="9111" y="10759"/>
                    </a:cubicBezTo>
                    <a:cubicBezTo>
                      <a:pt x="9026" y="10829"/>
                      <a:pt x="8857" y="10942"/>
                      <a:pt x="8745" y="11012"/>
                    </a:cubicBezTo>
                    <a:cubicBezTo>
                      <a:pt x="8604" y="11097"/>
                      <a:pt x="8308" y="11266"/>
                      <a:pt x="8238" y="11308"/>
                    </a:cubicBezTo>
                    <a:cubicBezTo>
                      <a:pt x="7998" y="11420"/>
                      <a:pt x="7970" y="11449"/>
                      <a:pt x="7675" y="11575"/>
                    </a:cubicBezTo>
                    <a:cubicBezTo>
                      <a:pt x="7604" y="11603"/>
                      <a:pt x="7534" y="11632"/>
                      <a:pt x="7534" y="11632"/>
                    </a:cubicBezTo>
                    <a:cubicBezTo>
                      <a:pt x="7534" y="11646"/>
                      <a:pt x="7477" y="11660"/>
                      <a:pt x="7435" y="11688"/>
                    </a:cubicBezTo>
                    <a:cubicBezTo>
                      <a:pt x="7379" y="11702"/>
                      <a:pt x="7294" y="11758"/>
                      <a:pt x="7224" y="11787"/>
                    </a:cubicBezTo>
                    <a:cubicBezTo>
                      <a:pt x="7168" y="11829"/>
                      <a:pt x="7111" y="11843"/>
                      <a:pt x="7111" y="11843"/>
                    </a:cubicBezTo>
                    <a:cubicBezTo>
                      <a:pt x="7111" y="11843"/>
                      <a:pt x="7041" y="11885"/>
                      <a:pt x="6970" y="11927"/>
                    </a:cubicBezTo>
                    <a:cubicBezTo>
                      <a:pt x="6914" y="11970"/>
                      <a:pt x="6787" y="12026"/>
                      <a:pt x="6717" y="12068"/>
                    </a:cubicBezTo>
                    <a:cubicBezTo>
                      <a:pt x="6647" y="12110"/>
                      <a:pt x="6576" y="12139"/>
                      <a:pt x="6548" y="12153"/>
                    </a:cubicBezTo>
                    <a:cubicBezTo>
                      <a:pt x="6534" y="12167"/>
                      <a:pt x="6520" y="12181"/>
                      <a:pt x="6520" y="12167"/>
                    </a:cubicBezTo>
                    <a:cubicBezTo>
                      <a:pt x="6506" y="12167"/>
                      <a:pt x="6534" y="12153"/>
                      <a:pt x="6548" y="12139"/>
                    </a:cubicBezTo>
                    <a:cubicBezTo>
                      <a:pt x="6576" y="12124"/>
                      <a:pt x="6618" y="12096"/>
                      <a:pt x="6647" y="12068"/>
                    </a:cubicBezTo>
                    <a:cubicBezTo>
                      <a:pt x="6675" y="12054"/>
                      <a:pt x="6689" y="12026"/>
                      <a:pt x="6703" y="12026"/>
                    </a:cubicBezTo>
                    <a:cubicBezTo>
                      <a:pt x="6703" y="12026"/>
                      <a:pt x="6731" y="12012"/>
                      <a:pt x="6759" y="11984"/>
                    </a:cubicBezTo>
                    <a:cubicBezTo>
                      <a:pt x="6787" y="11970"/>
                      <a:pt x="6816" y="11941"/>
                      <a:pt x="6816" y="11941"/>
                    </a:cubicBezTo>
                    <a:cubicBezTo>
                      <a:pt x="6830" y="11941"/>
                      <a:pt x="6844" y="11941"/>
                      <a:pt x="6858" y="11927"/>
                    </a:cubicBezTo>
                    <a:cubicBezTo>
                      <a:pt x="6858" y="11913"/>
                      <a:pt x="6928" y="11857"/>
                      <a:pt x="6999" y="11815"/>
                    </a:cubicBezTo>
                    <a:cubicBezTo>
                      <a:pt x="7055" y="11758"/>
                      <a:pt x="7125" y="11716"/>
                      <a:pt x="7139" y="11702"/>
                    </a:cubicBezTo>
                    <a:cubicBezTo>
                      <a:pt x="7153" y="11688"/>
                      <a:pt x="7196" y="11660"/>
                      <a:pt x="7238" y="11632"/>
                    </a:cubicBezTo>
                    <a:cubicBezTo>
                      <a:pt x="7337" y="11561"/>
                      <a:pt x="7604" y="11308"/>
                      <a:pt x="7689" y="11209"/>
                    </a:cubicBezTo>
                    <a:cubicBezTo>
                      <a:pt x="7970" y="10885"/>
                      <a:pt x="8027" y="10829"/>
                      <a:pt x="8125" y="10744"/>
                    </a:cubicBezTo>
                    <a:cubicBezTo>
                      <a:pt x="8322" y="10590"/>
                      <a:pt x="8463" y="10519"/>
                      <a:pt x="8717" y="10435"/>
                    </a:cubicBezTo>
                    <a:cubicBezTo>
                      <a:pt x="8815" y="10392"/>
                      <a:pt x="8900" y="10364"/>
                      <a:pt x="8928" y="10350"/>
                    </a:cubicBezTo>
                    <a:cubicBezTo>
                      <a:pt x="8942" y="10350"/>
                      <a:pt x="8970" y="10336"/>
                      <a:pt x="8984" y="10336"/>
                    </a:cubicBezTo>
                    <a:cubicBezTo>
                      <a:pt x="8998" y="10336"/>
                      <a:pt x="9055" y="10322"/>
                      <a:pt x="9083" y="10308"/>
                    </a:cubicBezTo>
                    <a:cubicBezTo>
                      <a:pt x="9125" y="10294"/>
                      <a:pt x="9195" y="10294"/>
                      <a:pt x="9238" y="10280"/>
                    </a:cubicBezTo>
                    <a:cubicBezTo>
                      <a:pt x="9280" y="10280"/>
                      <a:pt x="9350" y="10266"/>
                      <a:pt x="9392" y="10266"/>
                    </a:cubicBezTo>
                    <a:cubicBezTo>
                      <a:pt x="9435" y="10266"/>
                      <a:pt x="9491" y="10252"/>
                      <a:pt x="9505" y="10266"/>
                    </a:cubicBezTo>
                    <a:cubicBezTo>
                      <a:pt x="9576" y="10266"/>
                      <a:pt x="9871" y="10238"/>
                      <a:pt x="9942" y="10223"/>
                    </a:cubicBezTo>
                    <a:cubicBezTo>
                      <a:pt x="10040" y="10209"/>
                      <a:pt x="10040" y="10209"/>
                      <a:pt x="10012" y="10252"/>
                    </a:cubicBezTo>
                    <a:cubicBezTo>
                      <a:pt x="9998" y="10266"/>
                      <a:pt x="9942" y="10322"/>
                      <a:pt x="9885" y="10378"/>
                    </a:cubicBezTo>
                    <a:cubicBezTo>
                      <a:pt x="9787" y="10477"/>
                      <a:pt x="9632" y="10646"/>
                      <a:pt x="9604" y="10702"/>
                    </a:cubicBezTo>
                    <a:cubicBezTo>
                      <a:pt x="9604" y="10716"/>
                      <a:pt x="9533" y="10815"/>
                      <a:pt x="9463" y="10913"/>
                    </a:cubicBezTo>
                    <a:cubicBezTo>
                      <a:pt x="9294" y="11153"/>
                      <a:pt x="9280" y="11167"/>
                      <a:pt x="9209" y="11266"/>
                    </a:cubicBezTo>
                    <a:cubicBezTo>
                      <a:pt x="9181" y="11308"/>
                      <a:pt x="9139" y="11378"/>
                      <a:pt x="9111" y="11406"/>
                    </a:cubicBezTo>
                    <a:cubicBezTo>
                      <a:pt x="9097" y="11434"/>
                      <a:pt x="9083" y="11463"/>
                      <a:pt x="9083" y="11463"/>
                    </a:cubicBezTo>
                    <a:cubicBezTo>
                      <a:pt x="9069" y="11505"/>
                      <a:pt x="8871" y="11716"/>
                      <a:pt x="8773" y="11801"/>
                    </a:cubicBezTo>
                    <a:cubicBezTo>
                      <a:pt x="8717" y="11843"/>
                      <a:pt x="8576" y="11899"/>
                      <a:pt x="8477" y="11913"/>
                    </a:cubicBezTo>
                    <a:cubicBezTo>
                      <a:pt x="8365" y="11941"/>
                      <a:pt x="7942" y="11998"/>
                      <a:pt x="7773" y="12012"/>
                    </a:cubicBezTo>
                    <a:cubicBezTo>
                      <a:pt x="7590" y="12012"/>
                      <a:pt x="7266" y="12054"/>
                      <a:pt x="7139" y="12096"/>
                    </a:cubicBezTo>
                    <a:cubicBezTo>
                      <a:pt x="7069" y="12110"/>
                      <a:pt x="6928" y="12139"/>
                      <a:pt x="6830" y="12167"/>
                    </a:cubicBezTo>
                    <a:cubicBezTo>
                      <a:pt x="6731" y="12181"/>
                      <a:pt x="6632" y="12209"/>
                      <a:pt x="6632" y="12209"/>
                    </a:cubicBezTo>
                    <a:cubicBezTo>
                      <a:pt x="6618" y="12223"/>
                      <a:pt x="6590" y="12223"/>
                      <a:pt x="6576" y="12237"/>
                    </a:cubicBezTo>
                    <a:cubicBezTo>
                      <a:pt x="6520" y="12251"/>
                      <a:pt x="6449" y="12265"/>
                      <a:pt x="6393" y="12293"/>
                    </a:cubicBezTo>
                    <a:cubicBezTo>
                      <a:pt x="6379" y="12308"/>
                      <a:pt x="6393" y="12293"/>
                      <a:pt x="6421" y="12265"/>
                    </a:cubicBezTo>
                    <a:close/>
                    <a:moveTo>
                      <a:pt x="2253" y="451"/>
                    </a:moveTo>
                    <a:cubicBezTo>
                      <a:pt x="2295" y="465"/>
                      <a:pt x="2366" y="493"/>
                      <a:pt x="2422" y="521"/>
                    </a:cubicBezTo>
                    <a:cubicBezTo>
                      <a:pt x="2521" y="549"/>
                      <a:pt x="2676" y="620"/>
                      <a:pt x="2690" y="634"/>
                    </a:cubicBezTo>
                    <a:cubicBezTo>
                      <a:pt x="2690" y="648"/>
                      <a:pt x="2718" y="662"/>
                      <a:pt x="2760" y="690"/>
                    </a:cubicBezTo>
                    <a:cubicBezTo>
                      <a:pt x="2971" y="817"/>
                      <a:pt x="3098" y="958"/>
                      <a:pt x="3239" y="1183"/>
                    </a:cubicBezTo>
                    <a:cubicBezTo>
                      <a:pt x="3267" y="1211"/>
                      <a:pt x="3295" y="1253"/>
                      <a:pt x="3309" y="1282"/>
                    </a:cubicBezTo>
                    <a:cubicBezTo>
                      <a:pt x="3309" y="1296"/>
                      <a:pt x="3323" y="1310"/>
                      <a:pt x="3323" y="1310"/>
                    </a:cubicBezTo>
                    <a:cubicBezTo>
                      <a:pt x="3323" y="1324"/>
                      <a:pt x="3337" y="1352"/>
                      <a:pt x="3366" y="1394"/>
                    </a:cubicBezTo>
                    <a:cubicBezTo>
                      <a:pt x="3394" y="1436"/>
                      <a:pt x="3422" y="1493"/>
                      <a:pt x="3436" y="1507"/>
                    </a:cubicBezTo>
                    <a:cubicBezTo>
                      <a:pt x="3450" y="1535"/>
                      <a:pt x="3464" y="1577"/>
                      <a:pt x="3478" y="1605"/>
                    </a:cubicBezTo>
                    <a:cubicBezTo>
                      <a:pt x="3506" y="1634"/>
                      <a:pt x="3535" y="1704"/>
                      <a:pt x="3549" y="1746"/>
                    </a:cubicBezTo>
                    <a:cubicBezTo>
                      <a:pt x="3577" y="1789"/>
                      <a:pt x="3605" y="1845"/>
                      <a:pt x="3619" y="1859"/>
                    </a:cubicBezTo>
                    <a:cubicBezTo>
                      <a:pt x="3619" y="1873"/>
                      <a:pt x="3647" y="1929"/>
                      <a:pt x="3675" y="1986"/>
                    </a:cubicBezTo>
                    <a:cubicBezTo>
                      <a:pt x="3703" y="2042"/>
                      <a:pt x="3732" y="2112"/>
                      <a:pt x="3746" y="2141"/>
                    </a:cubicBezTo>
                    <a:cubicBezTo>
                      <a:pt x="3760" y="2155"/>
                      <a:pt x="3788" y="2197"/>
                      <a:pt x="3788" y="2239"/>
                    </a:cubicBezTo>
                    <a:cubicBezTo>
                      <a:pt x="3802" y="2267"/>
                      <a:pt x="3830" y="2310"/>
                      <a:pt x="3830" y="2338"/>
                    </a:cubicBezTo>
                    <a:cubicBezTo>
                      <a:pt x="3872" y="2422"/>
                      <a:pt x="3901" y="2507"/>
                      <a:pt x="3915" y="2535"/>
                    </a:cubicBezTo>
                    <a:cubicBezTo>
                      <a:pt x="3929" y="2591"/>
                      <a:pt x="3971" y="2746"/>
                      <a:pt x="3985" y="2802"/>
                    </a:cubicBezTo>
                    <a:cubicBezTo>
                      <a:pt x="3985" y="2859"/>
                      <a:pt x="3985" y="2887"/>
                      <a:pt x="4013" y="3154"/>
                    </a:cubicBezTo>
                    <a:cubicBezTo>
                      <a:pt x="4027" y="3253"/>
                      <a:pt x="4041" y="3366"/>
                      <a:pt x="4041" y="3422"/>
                    </a:cubicBezTo>
                    <a:cubicBezTo>
                      <a:pt x="4056" y="3464"/>
                      <a:pt x="4056" y="3506"/>
                      <a:pt x="4056" y="3521"/>
                    </a:cubicBezTo>
                    <a:cubicBezTo>
                      <a:pt x="4056" y="3521"/>
                      <a:pt x="3999" y="3380"/>
                      <a:pt x="3999" y="3352"/>
                    </a:cubicBezTo>
                    <a:cubicBezTo>
                      <a:pt x="3985" y="3338"/>
                      <a:pt x="3971" y="3281"/>
                      <a:pt x="3957" y="3239"/>
                    </a:cubicBezTo>
                    <a:cubicBezTo>
                      <a:pt x="3929" y="3183"/>
                      <a:pt x="3915" y="3140"/>
                      <a:pt x="3915" y="3140"/>
                    </a:cubicBezTo>
                    <a:cubicBezTo>
                      <a:pt x="3915" y="3140"/>
                      <a:pt x="3887" y="3056"/>
                      <a:pt x="3858" y="2985"/>
                    </a:cubicBezTo>
                    <a:cubicBezTo>
                      <a:pt x="3718" y="2648"/>
                      <a:pt x="3675" y="2563"/>
                      <a:pt x="3661" y="2535"/>
                    </a:cubicBezTo>
                    <a:cubicBezTo>
                      <a:pt x="3661" y="2521"/>
                      <a:pt x="3633" y="2464"/>
                      <a:pt x="3591" y="2394"/>
                    </a:cubicBezTo>
                    <a:cubicBezTo>
                      <a:pt x="3478" y="2141"/>
                      <a:pt x="3464" y="2112"/>
                      <a:pt x="3450" y="2098"/>
                    </a:cubicBezTo>
                    <a:cubicBezTo>
                      <a:pt x="3450" y="2098"/>
                      <a:pt x="3422" y="2056"/>
                      <a:pt x="3394" y="2014"/>
                    </a:cubicBezTo>
                    <a:cubicBezTo>
                      <a:pt x="3380" y="1957"/>
                      <a:pt x="3337" y="1901"/>
                      <a:pt x="3309" y="1859"/>
                    </a:cubicBezTo>
                    <a:cubicBezTo>
                      <a:pt x="3281" y="1831"/>
                      <a:pt x="3253" y="1774"/>
                      <a:pt x="3239" y="1746"/>
                    </a:cubicBezTo>
                    <a:cubicBezTo>
                      <a:pt x="3197" y="1690"/>
                      <a:pt x="3084" y="1521"/>
                      <a:pt x="3056" y="1493"/>
                    </a:cubicBezTo>
                    <a:cubicBezTo>
                      <a:pt x="3056" y="1479"/>
                      <a:pt x="3028" y="1436"/>
                      <a:pt x="2999" y="1408"/>
                    </a:cubicBezTo>
                    <a:cubicBezTo>
                      <a:pt x="2845" y="1183"/>
                      <a:pt x="2619" y="930"/>
                      <a:pt x="2366" y="662"/>
                    </a:cubicBezTo>
                    <a:cubicBezTo>
                      <a:pt x="2197" y="507"/>
                      <a:pt x="2140" y="437"/>
                      <a:pt x="2140" y="409"/>
                    </a:cubicBezTo>
                    <a:cubicBezTo>
                      <a:pt x="2155" y="394"/>
                      <a:pt x="2183" y="409"/>
                      <a:pt x="2253" y="451"/>
                    </a:cubicBezTo>
                    <a:close/>
                    <a:moveTo>
                      <a:pt x="4084" y="3732"/>
                    </a:moveTo>
                    <a:lnTo>
                      <a:pt x="4013" y="3661"/>
                    </a:lnTo>
                    <a:cubicBezTo>
                      <a:pt x="3943" y="3591"/>
                      <a:pt x="3887" y="3535"/>
                      <a:pt x="3718" y="3394"/>
                    </a:cubicBezTo>
                    <a:cubicBezTo>
                      <a:pt x="3520" y="3211"/>
                      <a:pt x="3295" y="2943"/>
                      <a:pt x="3084" y="2662"/>
                    </a:cubicBezTo>
                    <a:cubicBezTo>
                      <a:pt x="3042" y="2591"/>
                      <a:pt x="2985" y="2521"/>
                      <a:pt x="2971" y="2493"/>
                    </a:cubicBezTo>
                    <a:cubicBezTo>
                      <a:pt x="2943" y="2464"/>
                      <a:pt x="2887" y="2366"/>
                      <a:pt x="2802" y="2225"/>
                    </a:cubicBezTo>
                    <a:cubicBezTo>
                      <a:pt x="2774" y="2197"/>
                      <a:pt x="2760" y="2155"/>
                      <a:pt x="2746" y="2126"/>
                    </a:cubicBezTo>
                    <a:cubicBezTo>
                      <a:pt x="2732" y="2098"/>
                      <a:pt x="2704" y="2028"/>
                      <a:pt x="2676" y="1972"/>
                    </a:cubicBezTo>
                    <a:cubicBezTo>
                      <a:pt x="2591" y="1803"/>
                      <a:pt x="2563" y="1732"/>
                      <a:pt x="2492" y="1451"/>
                    </a:cubicBezTo>
                    <a:cubicBezTo>
                      <a:pt x="2436" y="1253"/>
                      <a:pt x="2352" y="944"/>
                      <a:pt x="2309" y="789"/>
                    </a:cubicBezTo>
                    <a:cubicBezTo>
                      <a:pt x="2267" y="648"/>
                      <a:pt x="2267" y="634"/>
                      <a:pt x="2323" y="690"/>
                    </a:cubicBezTo>
                    <a:cubicBezTo>
                      <a:pt x="2507" y="859"/>
                      <a:pt x="2676" y="1056"/>
                      <a:pt x="2887" y="1324"/>
                    </a:cubicBezTo>
                    <a:cubicBezTo>
                      <a:pt x="2943" y="1408"/>
                      <a:pt x="3168" y="1746"/>
                      <a:pt x="3225" y="1831"/>
                    </a:cubicBezTo>
                    <a:cubicBezTo>
                      <a:pt x="3281" y="1901"/>
                      <a:pt x="3408" y="2126"/>
                      <a:pt x="3408" y="2141"/>
                    </a:cubicBezTo>
                    <a:cubicBezTo>
                      <a:pt x="3408" y="2141"/>
                      <a:pt x="3422" y="2169"/>
                      <a:pt x="3436" y="2211"/>
                    </a:cubicBezTo>
                    <a:cubicBezTo>
                      <a:pt x="3464" y="2239"/>
                      <a:pt x="3492" y="2310"/>
                      <a:pt x="3520" y="2352"/>
                    </a:cubicBezTo>
                    <a:cubicBezTo>
                      <a:pt x="3535" y="2408"/>
                      <a:pt x="3563" y="2450"/>
                      <a:pt x="3563" y="2450"/>
                    </a:cubicBezTo>
                    <a:cubicBezTo>
                      <a:pt x="3577" y="2450"/>
                      <a:pt x="3605" y="2535"/>
                      <a:pt x="3689" y="2718"/>
                    </a:cubicBezTo>
                    <a:cubicBezTo>
                      <a:pt x="3718" y="2788"/>
                      <a:pt x="3746" y="2873"/>
                      <a:pt x="3760" y="2901"/>
                    </a:cubicBezTo>
                    <a:cubicBezTo>
                      <a:pt x="3774" y="2929"/>
                      <a:pt x="3802" y="3000"/>
                      <a:pt x="3816" y="3056"/>
                    </a:cubicBezTo>
                    <a:cubicBezTo>
                      <a:pt x="3844" y="3112"/>
                      <a:pt x="3887" y="3225"/>
                      <a:pt x="3915" y="3309"/>
                    </a:cubicBezTo>
                    <a:cubicBezTo>
                      <a:pt x="3943" y="3380"/>
                      <a:pt x="3971" y="3450"/>
                      <a:pt x="3971" y="3450"/>
                    </a:cubicBezTo>
                    <a:cubicBezTo>
                      <a:pt x="3971" y="3464"/>
                      <a:pt x="3985" y="3492"/>
                      <a:pt x="3999" y="3535"/>
                    </a:cubicBezTo>
                    <a:cubicBezTo>
                      <a:pt x="4027" y="3577"/>
                      <a:pt x="4041" y="3633"/>
                      <a:pt x="4056" y="3675"/>
                    </a:cubicBezTo>
                    <a:close/>
                    <a:moveTo>
                      <a:pt x="3197" y="3732"/>
                    </a:moveTo>
                    <a:cubicBezTo>
                      <a:pt x="3126" y="3704"/>
                      <a:pt x="2971" y="3619"/>
                      <a:pt x="2873" y="3549"/>
                    </a:cubicBezTo>
                    <a:cubicBezTo>
                      <a:pt x="2816" y="3506"/>
                      <a:pt x="2704" y="3408"/>
                      <a:pt x="2690" y="3394"/>
                    </a:cubicBezTo>
                    <a:cubicBezTo>
                      <a:pt x="2690" y="3394"/>
                      <a:pt x="2661" y="3366"/>
                      <a:pt x="2633" y="3338"/>
                    </a:cubicBezTo>
                    <a:cubicBezTo>
                      <a:pt x="2563" y="3267"/>
                      <a:pt x="2239" y="2929"/>
                      <a:pt x="2183" y="2845"/>
                    </a:cubicBezTo>
                    <a:cubicBezTo>
                      <a:pt x="2070" y="2718"/>
                      <a:pt x="2014" y="2605"/>
                      <a:pt x="1957" y="2464"/>
                    </a:cubicBezTo>
                    <a:cubicBezTo>
                      <a:pt x="1915" y="2352"/>
                      <a:pt x="1873" y="2141"/>
                      <a:pt x="1859" y="2042"/>
                    </a:cubicBezTo>
                    <a:cubicBezTo>
                      <a:pt x="1859" y="2014"/>
                      <a:pt x="1859" y="1972"/>
                      <a:pt x="1845" y="1943"/>
                    </a:cubicBezTo>
                    <a:cubicBezTo>
                      <a:pt x="1845" y="1929"/>
                      <a:pt x="1845" y="1859"/>
                      <a:pt x="1845" y="1803"/>
                    </a:cubicBezTo>
                    <a:cubicBezTo>
                      <a:pt x="1845" y="1760"/>
                      <a:pt x="1831" y="1704"/>
                      <a:pt x="1831" y="1676"/>
                    </a:cubicBezTo>
                    <a:cubicBezTo>
                      <a:pt x="1817" y="1563"/>
                      <a:pt x="1845" y="1127"/>
                      <a:pt x="1873" y="1000"/>
                    </a:cubicBezTo>
                    <a:cubicBezTo>
                      <a:pt x="1901" y="873"/>
                      <a:pt x="1957" y="732"/>
                      <a:pt x="2000" y="648"/>
                    </a:cubicBezTo>
                    <a:cubicBezTo>
                      <a:pt x="2042" y="549"/>
                      <a:pt x="2070" y="521"/>
                      <a:pt x="2084" y="535"/>
                    </a:cubicBezTo>
                    <a:cubicBezTo>
                      <a:pt x="2084" y="549"/>
                      <a:pt x="2084" y="634"/>
                      <a:pt x="2084" y="746"/>
                    </a:cubicBezTo>
                    <a:cubicBezTo>
                      <a:pt x="2084" y="1056"/>
                      <a:pt x="2084" y="1141"/>
                      <a:pt x="2098" y="1253"/>
                    </a:cubicBezTo>
                    <a:cubicBezTo>
                      <a:pt x="2112" y="1282"/>
                      <a:pt x="2112" y="1324"/>
                      <a:pt x="2112" y="1352"/>
                    </a:cubicBezTo>
                    <a:cubicBezTo>
                      <a:pt x="2140" y="1732"/>
                      <a:pt x="2183" y="1929"/>
                      <a:pt x="2323" y="2295"/>
                    </a:cubicBezTo>
                    <a:cubicBezTo>
                      <a:pt x="2394" y="2479"/>
                      <a:pt x="2535" y="2760"/>
                      <a:pt x="2704" y="3014"/>
                    </a:cubicBezTo>
                    <a:cubicBezTo>
                      <a:pt x="2929" y="3352"/>
                      <a:pt x="3267" y="3647"/>
                      <a:pt x="3563" y="3774"/>
                    </a:cubicBezTo>
                    <a:cubicBezTo>
                      <a:pt x="3591" y="3788"/>
                      <a:pt x="3281" y="3746"/>
                      <a:pt x="3197" y="3732"/>
                    </a:cubicBezTo>
                    <a:close/>
                    <a:moveTo>
                      <a:pt x="3999" y="3788"/>
                    </a:moveTo>
                    <a:cubicBezTo>
                      <a:pt x="3844" y="3802"/>
                      <a:pt x="3774" y="3802"/>
                      <a:pt x="3647" y="3760"/>
                    </a:cubicBezTo>
                    <a:cubicBezTo>
                      <a:pt x="3577" y="3746"/>
                      <a:pt x="3492" y="3704"/>
                      <a:pt x="3450" y="3675"/>
                    </a:cubicBezTo>
                    <a:cubicBezTo>
                      <a:pt x="3408" y="3647"/>
                      <a:pt x="3366" y="3619"/>
                      <a:pt x="3351" y="3619"/>
                    </a:cubicBezTo>
                    <a:cubicBezTo>
                      <a:pt x="3168" y="3506"/>
                      <a:pt x="2901" y="3225"/>
                      <a:pt x="2704" y="2943"/>
                    </a:cubicBezTo>
                    <a:cubicBezTo>
                      <a:pt x="2633" y="2831"/>
                      <a:pt x="2563" y="2718"/>
                      <a:pt x="2549" y="2690"/>
                    </a:cubicBezTo>
                    <a:cubicBezTo>
                      <a:pt x="2535" y="2662"/>
                      <a:pt x="2521" y="2633"/>
                      <a:pt x="2507" y="2619"/>
                    </a:cubicBezTo>
                    <a:cubicBezTo>
                      <a:pt x="2492" y="2605"/>
                      <a:pt x="2408" y="2408"/>
                      <a:pt x="2380" y="2324"/>
                    </a:cubicBezTo>
                    <a:cubicBezTo>
                      <a:pt x="2352" y="2239"/>
                      <a:pt x="2309" y="2155"/>
                      <a:pt x="2267" y="1986"/>
                    </a:cubicBezTo>
                    <a:cubicBezTo>
                      <a:pt x="2197" y="1732"/>
                      <a:pt x="2140" y="1127"/>
                      <a:pt x="2155" y="690"/>
                    </a:cubicBezTo>
                    <a:cubicBezTo>
                      <a:pt x="2155" y="606"/>
                      <a:pt x="2155" y="549"/>
                      <a:pt x="2155" y="549"/>
                    </a:cubicBezTo>
                    <a:cubicBezTo>
                      <a:pt x="2155" y="549"/>
                      <a:pt x="2169" y="563"/>
                      <a:pt x="2183" y="620"/>
                    </a:cubicBezTo>
                    <a:cubicBezTo>
                      <a:pt x="2197" y="648"/>
                      <a:pt x="2211" y="704"/>
                      <a:pt x="2225" y="732"/>
                    </a:cubicBezTo>
                    <a:cubicBezTo>
                      <a:pt x="2239" y="761"/>
                      <a:pt x="2253" y="803"/>
                      <a:pt x="2253" y="817"/>
                    </a:cubicBezTo>
                    <a:cubicBezTo>
                      <a:pt x="2253" y="845"/>
                      <a:pt x="2338" y="1127"/>
                      <a:pt x="2366" y="1183"/>
                    </a:cubicBezTo>
                    <a:cubicBezTo>
                      <a:pt x="2366" y="1211"/>
                      <a:pt x="2436" y="1436"/>
                      <a:pt x="2450" y="1535"/>
                    </a:cubicBezTo>
                    <a:cubicBezTo>
                      <a:pt x="2464" y="1549"/>
                      <a:pt x="2464" y="1577"/>
                      <a:pt x="2478" y="1591"/>
                    </a:cubicBezTo>
                    <a:cubicBezTo>
                      <a:pt x="2478" y="1605"/>
                      <a:pt x="2492" y="1648"/>
                      <a:pt x="2492" y="1676"/>
                    </a:cubicBezTo>
                    <a:cubicBezTo>
                      <a:pt x="2507" y="1718"/>
                      <a:pt x="2563" y="1831"/>
                      <a:pt x="2577" y="1873"/>
                    </a:cubicBezTo>
                    <a:cubicBezTo>
                      <a:pt x="2577" y="1887"/>
                      <a:pt x="2619" y="1957"/>
                      <a:pt x="2647" y="2028"/>
                    </a:cubicBezTo>
                    <a:cubicBezTo>
                      <a:pt x="2676" y="2098"/>
                      <a:pt x="2718" y="2169"/>
                      <a:pt x="2718" y="2183"/>
                    </a:cubicBezTo>
                    <a:cubicBezTo>
                      <a:pt x="2774" y="2295"/>
                      <a:pt x="2816" y="2352"/>
                      <a:pt x="2901" y="2464"/>
                    </a:cubicBezTo>
                    <a:cubicBezTo>
                      <a:pt x="2943" y="2535"/>
                      <a:pt x="3013" y="2633"/>
                      <a:pt x="3042" y="2676"/>
                    </a:cubicBezTo>
                    <a:cubicBezTo>
                      <a:pt x="3154" y="2831"/>
                      <a:pt x="3492" y="3225"/>
                      <a:pt x="3605" y="3323"/>
                    </a:cubicBezTo>
                    <a:cubicBezTo>
                      <a:pt x="3619" y="3338"/>
                      <a:pt x="3703" y="3408"/>
                      <a:pt x="3788" y="3478"/>
                    </a:cubicBezTo>
                    <a:cubicBezTo>
                      <a:pt x="3858" y="3535"/>
                      <a:pt x="3957" y="3633"/>
                      <a:pt x="4013" y="3675"/>
                    </a:cubicBezTo>
                    <a:lnTo>
                      <a:pt x="4098" y="3774"/>
                    </a:lnTo>
                    <a:close/>
                    <a:moveTo>
                      <a:pt x="5281" y="6506"/>
                    </a:moveTo>
                    <a:cubicBezTo>
                      <a:pt x="5210" y="6435"/>
                      <a:pt x="5196" y="6435"/>
                      <a:pt x="5027" y="6295"/>
                    </a:cubicBezTo>
                    <a:cubicBezTo>
                      <a:pt x="4957" y="6238"/>
                      <a:pt x="4900" y="6196"/>
                      <a:pt x="4886" y="6196"/>
                    </a:cubicBezTo>
                    <a:cubicBezTo>
                      <a:pt x="4886" y="6196"/>
                      <a:pt x="4872" y="6196"/>
                      <a:pt x="4872" y="6182"/>
                    </a:cubicBezTo>
                    <a:cubicBezTo>
                      <a:pt x="4858" y="6182"/>
                      <a:pt x="4816" y="6140"/>
                      <a:pt x="4760" y="6098"/>
                    </a:cubicBezTo>
                    <a:cubicBezTo>
                      <a:pt x="4703" y="6069"/>
                      <a:pt x="4647" y="6027"/>
                      <a:pt x="4647" y="6027"/>
                    </a:cubicBezTo>
                    <a:cubicBezTo>
                      <a:pt x="4633" y="6013"/>
                      <a:pt x="4408" y="5886"/>
                      <a:pt x="4323" y="5844"/>
                    </a:cubicBezTo>
                    <a:cubicBezTo>
                      <a:pt x="4267" y="5830"/>
                      <a:pt x="4210" y="5802"/>
                      <a:pt x="4196" y="5788"/>
                    </a:cubicBezTo>
                    <a:cubicBezTo>
                      <a:pt x="4168" y="5774"/>
                      <a:pt x="4126" y="5760"/>
                      <a:pt x="4098" y="5745"/>
                    </a:cubicBezTo>
                    <a:cubicBezTo>
                      <a:pt x="4056" y="5731"/>
                      <a:pt x="4027" y="5717"/>
                      <a:pt x="3999" y="5703"/>
                    </a:cubicBezTo>
                    <a:cubicBezTo>
                      <a:pt x="3929" y="5661"/>
                      <a:pt x="3746" y="5619"/>
                      <a:pt x="3408" y="5548"/>
                    </a:cubicBezTo>
                    <a:cubicBezTo>
                      <a:pt x="3366" y="5534"/>
                      <a:pt x="3323" y="5520"/>
                      <a:pt x="3295" y="5520"/>
                    </a:cubicBezTo>
                    <a:cubicBezTo>
                      <a:pt x="3267" y="5506"/>
                      <a:pt x="3211" y="5492"/>
                      <a:pt x="3154" y="5478"/>
                    </a:cubicBezTo>
                    <a:cubicBezTo>
                      <a:pt x="3098" y="5464"/>
                      <a:pt x="3042" y="5464"/>
                      <a:pt x="3028" y="5450"/>
                    </a:cubicBezTo>
                    <a:cubicBezTo>
                      <a:pt x="2816" y="5408"/>
                      <a:pt x="2746" y="5393"/>
                      <a:pt x="2492" y="5379"/>
                    </a:cubicBezTo>
                    <a:cubicBezTo>
                      <a:pt x="2352" y="5379"/>
                      <a:pt x="2225" y="5379"/>
                      <a:pt x="2197" y="5379"/>
                    </a:cubicBezTo>
                    <a:cubicBezTo>
                      <a:pt x="2183" y="5393"/>
                      <a:pt x="2267" y="5393"/>
                      <a:pt x="2450" y="5408"/>
                    </a:cubicBezTo>
                    <a:cubicBezTo>
                      <a:pt x="2746" y="5422"/>
                      <a:pt x="2830" y="5436"/>
                      <a:pt x="3126" y="5506"/>
                    </a:cubicBezTo>
                    <a:cubicBezTo>
                      <a:pt x="3253" y="5534"/>
                      <a:pt x="3492" y="5591"/>
                      <a:pt x="3605" y="5619"/>
                    </a:cubicBezTo>
                    <a:cubicBezTo>
                      <a:pt x="3788" y="5661"/>
                      <a:pt x="3915" y="5717"/>
                      <a:pt x="4084" y="5788"/>
                    </a:cubicBezTo>
                    <a:cubicBezTo>
                      <a:pt x="4225" y="5872"/>
                      <a:pt x="4436" y="5971"/>
                      <a:pt x="4464" y="5985"/>
                    </a:cubicBezTo>
                    <a:cubicBezTo>
                      <a:pt x="4647" y="6083"/>
                      <a:pt x="4886" y="6252"/>
                      <a:pt x="4886" y="6252"/>
                    </a:cubicBezTo>
                    <a:cubicBezTo>
                      <a:pt x="4886" y="6252"/>
                      <a:pt x="4844" y="6238"/>
                      <a:pt x="4802" y="6224"/>
                    </a:cubicBezTo>
                    <a:cubicBezTo>
                      <a:pt x="4605" y="6154"/>
                      <a:pt x="4619" y="6154"/>
                      <a:pt x="4422" y="6154"/>
                    </a:cubicBezTo>
                    <a:cubicBezTo>
                      <a:pt x="4182" y="6154"/>
                      <a:pt x="4056" y="6154"/>
                      <a:pt x="3999" y="6168"/>
                    </a:cubicBezTo>
                    <a:cubicBezTo>
                      <a:pt x="3985" y="6168"/>
                      <a:pt x="3929" y="6168"/>
                      <a:pt x="3872" y="6168"/>
                    </a:cubicBezTo>
                    <a:cubicBezTo>
                      <a:pt x="3830" y="6182"/>
                      <a:pt x="3718" y="6182"/>
                      <a:pt x="3647" y="6182"/>
                    </a:cubicBezTo>
                    <a:cubicBezTo>
                      <a:pt x="3577" y="6196"/>
                      <a:pt x="3492" y="6196"/>
                      <a:pt x="3450" y="6210"/>
                    </a:cubicBezTo>
                    <a:cubicBezTo>
                      <a:pt x="3422" y="6210"/>
                      <a:pt x="3351" y="6210"/>
                      <a:pt x="3309" y="6210"/>
                    </a:cubicBezTo>
                    <a:cubicBezTo>
                      <a:pt x="3182" y="6224"/>
                      <a:pt x="2957" y="6210"/>
                      <a:pt x="2859" y="6168"/>
                    </a:cubicBezTo>
                    <a:cubicBezTo>
                      <a:pt x="2746" y="6140"/>
                      <a:pt x="2661" y="6083"/>
                      <a:pt x="2478" y="5971"/>
                    </a:cubicBezTo>
                    <a:cubicBezTo>
                      <a:pt x="2281" y="5816"/>
                      <a:pt x="2112" y="5731"/>
                      <a:pt x="1831" y="5619"/>
                    </a:cubicBezTo>
                    <a:cubicBezTo>
                      <a:pt x="1633" y="5548"/>
                      <a:pt x="1450" y="5492"/>
                      <a:pt x="1155" y="5450"/>
                    </a:cubicBezTo>
                    <a:cubicBezTo>
                      <a:pt x="1070" y="5436"/>
                      <a:pt x="1000" y="5436"/>
                      <a:pt x="1000" y="5422"/>
                    </a:cubicBezTo>
                    <a:cubicBezTo>
                      <a:pt x="986" y="5422"/>
                      <a:pt x="943" y="5422"/>
                      <a:pt x="887" y="5408"/>
                    </a:cubicBezTo>
                    <a:cubicBezTo>
                      <a:pt x="831" y="5408"/>
                      <a:pt x="760" y="5393"/>
                      <a:pt x="746" y="5393"/>
                    </a:cubicBezTo>
                    <a:lnTo>
                      <a:pt x="718" y="5379"/>
                    </a:lnTo>
                    <a:lnTo>
                      <a:pt x="760" y="5351"/>
                    </a:lnTo>
                    <a:cubicBezTo>
                      <a:pt x="789" y="5323"/>
                      <a:pt x="817" y="5295"/>
                      <a:pt x="817" y="5267"/>
                    </a:cubicBezTo>
                    <a:cubicBezTo>
                      <a:pt x="845" y="5224"/>
                      <a:pt x="929" y="5140"/>
                      <a:pt x="1014" y="5055"/>
                    </a:cubicBezTo>
                    <a:cubicBezTo>
                      <a:pt x="1141" y="4943"/>
                      <a:pt x="1310" y="4844"/>
                      <a:pt x="1450" y="4816"/>
                    </a:cubicBezTo>
                    <a:cubicBezTo>
                      <a:pt x="1732" y="4746"/>
                      <a:pt x="1774" y="4746"/>
                      <a:pt x="2042" y="4732"/>
                    </a:cubicBezTo>
                    <a:cubicBezTo>
                      <a:pt x="2169" y="4718"/>
                      <a:pt x="2295" y="4718"/>
                      <a:pt x="2323" y="4732"/>
                    </a:cubicBezTo>
                    <a:cubicBezTo>
                      <a:pt x="2422" y="4760"/>
                      <a:pt x="2591" y="4830"/>
                      <a:pt x="2690" y="4872"/>
                    </a:cubicBezTo>
                    <a:cubicBezTo>
                      <a:pt x="2802" y="4929"/>
                      <a:pt x="2943" y="5013"/>
                      <a:pt x="2971" y="5013"/>
                    </a:cubicBezTo>
                    <a:cubicBezTo>
                      <a:pt x="2985" y="5027"/>
                      <a:pt x="3028" y="5041"/>
                      <a:pt x="3070" y="5070"/>
                    </a:cubicBezTo>
                    <a:cubicBezTo>
                      <a:pt x="3112" y="5084"/>
                      <a:pt x="3197" y="5126"/>
                      <a:pt x="3267" y="5154"/>
                    </a:cubicBezTo>
                    <a:cubicBezTo>
                      <a:pt x="3577" y="5267"/>
                      <a:pt x="3675" y="5295"/>
                      <a:pt x="3718" y="5323"/>
                    </a:cubicBezTo>
                    <a:cubicBezTo>
                      <a:pt x="3788" y="5337"/>
                      <a:pt x="3858" y="5365"/>
                      <a:pt x="3943" y="5408"/>
                    </a:cubicBezTo>
                    <a:cubicBezTo>
                      <a:pt x="3957" y="5422"/>
                      <a:pt x="3985" y="5436"/>
                      <a:pt x="3985" y="5436"/>
                    </a:cubicBezTo>
                    <a:cubicBezTo>
                      <a:pt x="3999" y="5436"/>
                      <a:pt x="4013" y="5450"/>
                      <a:pt x="4027" y="5450"/>
                    </a:cubicBezTo>
                    <a:cubicBezTo>
                      <a:pt x="4041" y="5464"/>
                      <a:pt x="4098" y="5506"/>
                      <a:pt x="4140" y="5534"/>
                    </a:cubicBezTo>
                    <a:cubicBezTo>
                      <a:pt x="4267" y="5591"/>
                      <a:pt x="4534" y="5816"/>
                      <a:pt x="4661" y="5943"/>
                    </a:cubicBezTo>
                    <a:cubicBezTo>
                      <a:pt x="4689" y="5971"/>
                      <a:pt x="4746" y="6013"/>
                      <a:pt x="4816" y="6069"/>
                    </a:cubicBezTo>
                    <a:cubicBezTo>
                      <a:pt x="4957" y="6168"/>
                      <a:pt x="5126" y="6309"/>
                      <a:pt x="5168" y="6351"/>
                    </a:cubicBezTo>
                    <a:cubicBezTo>
                      <a:pt x="5210" y="6393"/>
                      <a:pt x="5351" y="6548"/>
                      <a:pt x="5365" y="6576"/>
                    </a:cubicBezTo>
                    <a:cubicBezTo>
                      <a:pt x="5393" y="6604"/>
                      <a:pt x="5393" y="6604"/>
                      <a:pt x="5281" y="6506"/>
                    </a:cubicBezTo>
                    <a:close/>
                    <a:moveTo>
                      <a:pt x="606" y="12941"/>
                    </a:moveTo>
                    <a:cubicBezTo>
                      <a:pt x="451" y="12983"/>
                      <a:pt x="422" y="12983"/>
                      <a:pt x="366" y="12969"/>
                    </a:cubicBezTo>
                    <a:cubicBezTo>
                      <a:pt x="282" y="12927"/>
                      <a:pt x="225" y="12815"/>
                      <a:pt x="268" y="12772"/>
                    </a:cubicBezTo>
                    <a:cubicBezTo>
                      <a:pt x="296" y="12744"/>
                      <a:pt x="324" y="12744"/>
                      <a:pt x="394" y="12786"/>
                    </a:cubicBezTo>
                    <a:cubicBezTo>
                      <a:pt x="465" y="12843"/>
                      <a:pt x="563" y="12871"/>
                      <a:pt x="634" y="12885"/>
                    </a:cubicBezTo>
                    <a:cubicBezTo>
                      <a:pt x="718" y="12899"/>
                      <a:pt x="718" y="12913"/>
                      <a:pt x="606" y="12941"/>
                    </a:cubicBezTo>
                    <a:close/>
                    <a:moveTo>
                      <a:pt x="14124" y="15673"/>
                    </a:moveTo>
                    <a:cubicBezTo>
                      <a:pt x="14152" y="15659"/>
                      <a:pt x="14194" y="15659"/>
                      <a:pt x="14222" y="15659"/>
                    </a:cubicBezTo>
                    <a:cubicBezTo>
                      <a:pt x="14251" y="15645"/>
                      <a:pt x="14321" y="15645"/>
                      <a:pt x="14377" y="15645"/>
                    </a:cubicBezTo>
                    <a:cubicBezTo>
                      <a:pt x="14476" y="15631"/>
                      <a:pt x="14560" y="15631"/>
                      <a:pt x="14673" y="15631"/>
                    </a:cubicBezTo>
                    <a:cubicBezTo>
                      <a:pt x="15011" y="15617"/>
                      <a:pt x="15152" y="15617"/>
                      <a:pt x="15180" y="15603"/>
                    </a:cubicBezTo>
                    <a:cubicBezTo>
                      <a:pt x="15194" y="15603"/>
                      <a:pt x="15293" y="15603"/>
                      <a:pt x="15377" y="15603"/>
                    </a:cubicBezTo>
                    <a:cubicBezTo>
                      <a:pt x="15574" y="15603"/>
                      <a:pt x="16180" y="15631"/>
                      <a:pt x="16194" y="15631"/>
                    </a:cubicBezTo>
                    <a:cubicBezTo>
                      <a:pt x="16208" y="15631"/>
                      <a:pt x="16292" y="15645"/>
                      <a:pt x="16391" y="15645"/>
                    </a:cubicBezTo>
                    <a:cubicBezTo>
                      <a:pt x="16490" y="15659"/>
                      <a:pt x="16588" y="15673"/>
                      <a:pt x="16630" y="15673"/>
                    </a:cubicBezTo>
                    <a:cubicBezTo>
                      <a:pt x="16659" y="15673"/>
                      <a:pt x="16715" y="15687"/>
                      <a:pt x="16757" y="15687"/>
                    </a:cubicBezTo>
                    <a:lnTo>
                      <a:pt x="16842" y="15701"/>
                    </a:lnTo>
                    <a:lnTo>
                      <a:pt x="16715" y="15772"/>
                    </a:lnTo>
                    <a:cubicBezTo>
                      <a:pt x="16574" y="15828"/>
                      <a:pt x="16518" y="15870"/>
                      <a:pt x="16490" y="15898"/>
                    </a:cubicBezTo>
                    <a:cubicBezTo>
                      <a:pt x="16476" y="15898"/>
                      <a:pt x="16461" y="15912"/>
                      <a:pt x="16461" y="15912"/>
                    </a:cubicBezTo>
                    <a:cubicBezTo>
                      <a:pt x="16433" y="15898"/>
                      <a:pt x="16222" y="16110"/>
                      <a:pt x="16152" y="16194"/>
                    </a:cubicBezTo>
                    <a:cubicBezTo>
                      <a:pt x="16011" y="16377"/>
                      <a:pt x="15969" y="16448"/>
                      <a:pt x="15814" y="16701"/>
                    </a:cubicBezTo>
                    <a:cubicBezTo>
                      <a:pt x="15786" y="16743"/>
                      <a:pt x="15757" y="16800"/>
                      <a:pt x="15743" y="16828"/>
                    </a:cubicBezTo>
                    <a:cubicBezTo>
                      <a:pt x="15701" y="16870"/>
                      <a:pt x="15687" y="16898"/>
                      <a:pt x="15659" y="16955"/>
                    </a:cubicBezTo>
                    <a:cubicBezTo>
                      <a:pt x="15645" y="16997"/>
                      <a:pt x="15602" y="17039"/>
                      <a:pt x="15574" y="17081"/>
                    </a:cubicBezTo>
                    <a:cubicBezTo>
                      <a:pt x="15560" y="17109"/>
                      <a:pt x="15532" y="17138"/>
                      <a:pt x="15532" y="17138"/>
                    </a:cubicBezTo>
                    <a:cubicBezTo>
                      <a:pt x="15532" y="17152"/>
                      <a:pt x="15504" y="17194"/>
                      <a:pt x="15476" y="17264"/>
                    </a:cubicBezTo>
                    <a:cubicBezTo>
                      <a:pt x="15433" y="17321"/>
                      <a:pt x="15405" y="17377"/>
                      <a:pt x="15405" y="17377"/>
                    </a:cubicBezTo>
                    <a:cubicBezTo>
                      <a:pt x="15405" y="17377"/>
                      <a:pt x="15363" y="17461"/>
                      <a:pt x="15307" y="17560"/>
                    </a:cubicBezTo>
                    <a:cubicBezTo>
                      <a:pt x="15250" y="17645"/>
                      <a:pt x="15194" y="17757"/>
                      <a:pt x="15180" y="17799"/>
                    </a:cubicBezTo>
                    <a:cubicBezTo>
                      <a:pt x="15138" y="17870"/>
                      <a:pt x="14969" y="18236"/>
                      <a:pt x="14941" y="18264"/>
                    </a:cubicBezTo>
                    <a:cubicBezTo>
                      <a:pt x="14828" y="18475"/>
                      <a:pt x="14743" y="18602"/>
                      <a:pt x="14715" y="18644"/>
                    </a:cubicBezTo>
                    <a:cubicBezTo>
                      <a:pt x="14701" y="18658"/>
                      <a:pt x="14687" y="18687"/>
                      <a:pt x="14687" y="18687"/>
                    </a:cubicBezTo>
                    <a:cubicBezTo>
                      <a:pt x="14687" y="18701"/>
                      <a:pt x="14673" y="18715"/>
                      <a:pt x="14659" y="18715"/>
                    </a:cubicBezTo>
                    <a:cubicBezTo>
                      <a:pt x="14645" y="18729"/>
                      <a:pt x="14631" y="18743"/>
                      <a:pt x="14617" y="18771"/>
                    </a:cubicBezTo>
                    <a:cubicBezTo>
                      <a:pt x="14575" y="18841"/>
                      <a:pt x="14307" y="19095"/>
                      <a:pt x="13983" y="19377"/>
                    </a:cubicBezTo>
                    <a:cubicBezTo>
                      <a:pt x="13885" y="19461"/>
                      <a:pt x="13772" y="19560"/>
                      <a:pt x="13730" y="19602"/>
                    </a:cubicBezTo>
                    <a:cubicBezTo>
                      <a:pt x="13673" y="19644"/>
                      <a:pt x="13617" y="19700"/>
                      <a:pt x="13589" y="19715"/>
                    </a:cubicBezTo>
                    <a:cubicBezTo>
                      <a:pt x="13547" y="19743"/>
                      <a:pt x="13504" y="19771"/>
                      <a:pt x="13476" y="19799"/>
                    </a:cubicBezTo>
                    <a:cubicBezTo>
                      <a:pt x="13448" y="19813"/>
                      <a:pt x="13420" y="19841"/>
                      <a:pt x="13392" y="19855"/>
                    </a:cubicBezTo>
                    <a:cubicBezTo>
                      <a:pt x="13378" y="19869"/>
                      <a:pt x="13335" y="19898"/>
                      <a:pt x="13307" y="19926"/>
                    </a:cubicBezTo>
                    <a:cubicBezTo>
                      <a:pt x="13279" y="19940"/>
                      <a:pt x="13251" y="19968"/>
                      <a:pt x="13237" y="19982"/>
                    </a:cubicBezTo>
                    <a:cubicBezTo>
                      <a:pt x="13082" y="20067"/>
                      <a:pt x="12969" y="20137"/>
                      <a:pt x="12885" y="20165"/>
                    </a:cubicBezTo>
                    <a:lnTo>
                      <a:pt x="12786" y="20207"/>
                    </a:lnTo>
                    <a:lnTo>
                      <a:pt x="12575" y="20193"/>
                    </a:lnTo>
                    <a:cubicBezTo>
                      <a:pt x="12336" y="20165"/>
                      <a:pt x="11871" y="20137"/>
                      <a:pt x="11660" y="20151"/>
                    </a:cubicBezTo>
                    <a:cubicBezTo>
                      <a:pt x="11519" y="20165"/>
                      <a:pt x="11336" y="20179"/>
                      <a:pt x="11265" y="20207"/>
                    </a:cubicBezTo>
                    <a:cubicBezTo>
                      <a:pt x="11265" y="20207"/>
                      <a:pt x="11223" y="20221"/>
                      <a:pt x="11181" y="20236"/>
                    </a:cubicBezTo>
                    <a:cubicBezTo>
                      <a:pt x="11082" y="20264"/>
                      <a:pt x="10927" y="20348"/>
                      <a:pt x="10815" y="20405"/>
                    </a:cubicBezTo>
                    <a:cubicBezTo>
                      <a:pt x="10730" y="20475"/>
                      <a:pt x="10702" y="20475"/>
                      <a:pt x="10702" y="20461"/>
                    </a:cubicBezTo>
                    <a:cubicBezTo>
                      <a:pt x="10702" y="20447"/>
                      <a:pt x="10688" y="20433"/>
                      <a:pt x="10674" y="20419"/>
                    </a:cubicBezTo>
                    <a:cubicBezTo>
                      <a:pt x="10660" y="20405"/>
                      <a:pt x="10632" y="20362"/>
                      <a:pt x="10618" y="20348"/>
                    </a:cubicBezTo>
                    <a:cubicBezTo>
                      <a:pt x="10603" y="20320"/>
                      <a:pt x="10575" y="20264"/>
                      <a:pt x="10547" y="20236"/>
                    </a:cubicBezTo>
                    <a:cubicBezTo>
                      <a:pt x="10533" y="20207"/>
                      <a:pt x="10505" y="20151"/>
                      <a:pt x="10491" y="20109"/>
                    </a:cubicBezTo>
                    <a:cubicBezTo>
                      <a:pt x="10477" y="20038"/>
                      <a:pt x="10463" y="19841"/>
                      <a:pt x="10449" y="19616"/>
                    </a:cubicBezTo>
                    <a:cubicBezTo>
                      <a:pt x="10449" y="19503"/>
                      <a:pt x="10449" y="19503"/>
                      <a:pt x="10491" y="19419"/>
                    </a:cubicBezTo>
                    <a:cubicBezTo>
                      <a:pt x="10519" y="19377"/>
                      <a:pt x="10533" y="19334"/>
                      <a:pt x="10533" y="19334"/>
                    </a:cubicBezTo>
                    <a:cubicBezTo>
                      <a:pt x="10533" y="19334"/>
                      <a:pt x="10561" y="19306"/>
                      <a:pt x="10575" y="19278"/>
                    </a:cubicBezTo>
                    <a:cubicBezTo>
                      <a:pt x="10674" y="19137"/>
                      <a:pt x="10744" y="19053"/>
                      <a:pt x="10772" y="18996"/>
                    </a:cubicBezTo>
                    <a:cubicBezTo>
                      <a:pt x="10787" y="18968"/>
                      <a:pt x="10815" y="18926"/>
                      <a:pt x="10843" y="18912"/>
                    </a:cubicBezTo>
                    <a:cubicBezTo>
                      <a:pt x="10913" y="18813"/>
                      <a:pt x="10998" y="18672"/>
                      <a:pt x="11082" y="18475"/>
                    </a:cubicBezTo>
                    <a:cubicBezTo>
                      <a:pt x="11096" y="18447"/>
                      <a:pt x="11139" y="18363"/>
                      <a:pt x="11167" y="18306"/>
                    </a:cubicBezTo>
                    <a:cubicBezTo>
                      <a:pt x="11209" y="18236"/>
                      <a:pt x="11265" y="18109"/>
                      <a:pt x="11308" y="18011"/>
                    </a:cubicBezTo>
                    <a:cubicBezTo>
                      <a:pt x="11392" y="17856"/>
                      <a:pt x="11420" y="17785"/>
                      <a:pt x="11491" y="17602"/>
                    </a:cubicBezTo>
                    <a:cubicBezTo>
                      <a:pt x="11505" y="17560"/>
                      <a:pt x="11589" y="17405"/>
                      <a:pt x="11603" y="17363"/>
                    </a:cubicBezTo>
                    <a:cubicBezTo>
                      <a:pt x="11646" y="17307"/>
                      <a:pt x="11730" y="17166"/>
                      <a:pt x="11772" y="17095"/>
                    </a:cubicBezTo>
                    <a:cubicBezTo>
                      <a:pt x="11927" y="16884"/>
                      <a:pt x="12138" y="16645"/>
                      <a:pt x="12420" y="16405"/>
                    </a:cubicBezTo>
                    <a:cubicBezTo>
                      <a:pt x="12490" y="16349"/>
                      <a:pt x="12575" y="16335"/>
                      <a:pt x="12744" y="16349"/>
                    </a:cubicBezTo>
                    <a:cubicBezTo>
                      <a:pt x="13040" y="16363"/>
                      <a:pt x="13321" y="16279"/>
                      <a:pt x="13603" y="16096"/>
                    </a:cubicBezTo>
                    <a:cubicBezTo>
                      <a:pt x="13730" y="16025"/>
                      <a:pt x="13941" y="15828"/>
                      <a:pt x="13941" y="15800"/>
                    </a:cubicBezTo>
                    <a:cubicBezTo>
                      <a:pt x="13941" y="15800"/>
                      <a:pt x="13955" y="15772"/>
                      <a:pt x="13983" y="15729"/>
                    </a:cubicBezTo>
                    <a:cubicBezTo>
                      <a:pt x="14011" y="15687"/>
                      <a:pt x="14025" y="15673"/>
                      <a:pt x="14053" y="15673"/>
                    </a:cubicBezTo>
                    <a:cubicBezTo>
                      <a:pt x="14068" y="15673"/>
                      <a:pt x="14110" y="15673"/>
                      <a:pt x="14124" y="15673"/>
                    </a:cubicBezTo>
                    <a:close/>
                    <a:moveTo>
                      <a:pt x="12645" y="20264"/>
                    </a:moveTo>
                    <a:cubicBezTo>
                      <a:pt x="12659" y="20264"/>
                      <a:pt x="12617" y="20278"/>
                      <a:pt x="12575" y="20292"/>
                    </a:cubicBezTo>
                    <a:cubicBezTo>
                      <a:pt x="12519" y="20320"/>
                      <a:pt x="12462" y="20334"/>
                      <a:pt x="12420" y="20348"/>
                    </a:cubicBezTo>
                    <a:cubicBezTo>
                      <a:pt x="12392" y="20362"/>
                      <a:pt x="12321" y="20390"/>
                      <a:pt x="12279" y="20405"/>
                    </a:cubicBezTo>
                    <a:cubicBezTo>
                      <a:pt x="12223" y="20419"/>
                      <a:pt x="12138" y="20461"/>
                      <a:pt x="12082" y="20489"/>
                    </a:cubicBezTo>
                    <a:cubicBezTo>
                      <a:pt x="12026" y="20517"/>
                      <a:pt x="11969" y="20531"/>
                      <a:pt x="11969" y="20531"/>
                    </a:cubicBezTo>
                    <a:cubicBezTo>
                      <a:pt x="11969" y="20531"/>
                      <a:pt x="11913" y="20559"/>
                      <a:pt x="11857" y="20588"/>
                    </a:cubicBezTo>
                    <a:cubicBezTo>
                      <a:pt x="11730" y="20658"/>
                      <a:pt x="11547" y="20743"/>
                      <a:pt x="11477" y="20757"/>
                    </a:cubicBezTo>
                    <a:cubicBezTo>
                      <a:pt x="11336" y="20785"/>
                      <a:pt x="11322" y="20785"/>
                      <a:pt x="11223" y="20771"/>
                    </a:cubicBezTo>
                    <a:cubicBezTo>
                      <a:pt x="11167" y="20771"/>
                      <a:pt x="11096" y="20757"/>
                      <a:pt x="11082" y="20743"/>
                    </a:cubicBezTo>
                    <a:cubicBezTo>
                      <a:pt x="11012" y="20714"/>
                      <a:pt x="10843" y="20602"/>
                      <a:pt x="10787" y="20545"/>
                    </a:cubicBezTo>
                    <a:lnTo>
                      <a:pt x="10758" y="20517"/>
                    </a:lnTo>
                    <a:lnTo>
                      <a:pt x="10829" y="20475"/>
                    </a:lnTo>
                    <a:cubicBezTo>
                      <a:pt x="10956" y="20405"/>
                      <a:pt x="11026" y="20376"/>
                      <a:pt x="11096" y="20334"/>
                    </a:cubicBezTo>
                    <a:cubicBezTo>
                      <a:pt x="11223" y="20292"/>
                      <a:pt x="11265" y="20278"/>
                      <a:pt x="11279" y="20278"/>
                    </a:cubicBezTo>
                    <a:cubicBezTo>
                      <a:pt x="11279" y="20278"/>
                      <a:pt x="11322" y="20264"/>
                      <a:pt x="11364" y="20250"/>
                    </a:cubicBezTo>
                    <a:cubicBezTo>
                      <a:pt x="11406" y="20250"/>
                      <a:pt x="11505" y="20236"/>
                      <a:pt x="11589" y="20221"/>
                    </a:cubicBezTo>
                    <a:cubicBezTo>
                      <a:pt x="11815" y="20207"/>
                      <a:pt x="12617" y="20236"/>
                      <a:pt x="12645" y="20264"/>
                    </a:cubicBezTo>
                    <a:close/>
                    <a:moveTo>
                      <a:pt x="10660" y="20517"/>
                    </a:moveTo>
                    <a:cubicBezTo>
                      <a:pt x="10575" y="20574"/>
                      <a:pt x="10406" y="20728"/>
                      <a:pt x="10364" y="20785"/>
                    </a:cubicBezTo>
                    <a:cubicBezTo>
                      <a:pt x="10350" y="20799"/>
                      <a:pt x="10336" y="20827"/>
                      <a:pt x="10308" y="20841"/>
                    </a:cubicBezTo>
                    <a:cubicBezTo>
                      <a:pt x="10294" y="20855"/>
                      <a:pt x="10280" y="20869"/>
                      <a:pt x="10266" y="20883"/>
                    </a:cubicBezTo>
                    <a:cubicBezTo>
                      <a:pt x="10266" y="20897"/>
                      <a:pt x="10237" y="20940"/>
                      <a:pt x="10195" y="20982"/>
                    </a:cubicBezTo>
                    <a:cubicBezTo>
                      <a:pt x="10167" y="21024"/>
                      <a:pt x="10139" y="21080"/>
                      <a:pt x="10139" y="21095"/>
                    </a:cubicBezTo>
                    <a:cubicBezTo>
                      <a:pt x="10125" y="21123"/>
                      <a:pt x="10054" y="21193"/>
                      <a:pt x="10054" y="21165"/>
                    </a:cubicBezTo>
                    <a:cubicBezTo>
                      <a:pt x="10054" y="21151"/>
                      <a:pt x="10068" y="21109"/>
                      <a:pt x="10068" y="21066"/>
                    </a:cubicBezTo>
                    <a:cubicBezTo>
                      <a:pt x="10082" y="21024"/>
                      <a:pt x="10082" y="20968"/>
                      <a:pt x="10097" y="20940"/>
                    </a:cubicBezTo>
                    <a:cubicBezTo>
                      <a:pt x="10097" y="20911"/>
                      <a:pt x="10097" y="20869"/>
                      <a:pt x="10111" y="20827"/>
                    </a:cubicBezTo>
                    <a:cubicBezTo>
                      <a:pt x="10111" y="20799"/>
                      <a:pt x="10125" y="20743"/>
                      <a:pt x="10125" y="20714"/>
                    </a:cubicBezTo>
                    <a:cubicBezTo>
                      <a:pt x="10139" y="20672"/>
                      <a:pt x="10153" y="20630"/>
                      <a:pt x="10153" y="20602"/>
                    </a:cubicBezTo>
                    <a:cubicBezTo>
                      <a:pt x="10167" y="20489"/>
                      <a:pt x="10237" y="20165"/>
                      <a:pt x="10266" y="20067"/>
                    </a:cubicBezTo>
                    <a:cubicBezTo>
                      <a:pt x="10280" y="20053"/>
                      <a:pt x="10280" y="20024"/>
                      <a:pt x="10280" y="20010"/>
                    </a:cubicBezTo>
                    <a:cubicBezTo>
                      <a:pt x="10294" y="19954"/>
                      <a:pt x="10322" y="19869"/>
                      <a:pt x="10336" y="19827"/>
                    </a:cubicBezTo>
                    <a:cubicBezTo>
                      <a:pt x="10350" y="19799"/>
                      <a:pt x="10364" y="19757"/>
                      <a:pt x="10364" y="19729"/>
                    </a:cubicBezTo>
                    <a:cubicBezTo>
                      <a:pt x="10378" y="19672"/>
                      <a:pt x="10392" y="19630"/>
                      <a:pt x="10392" y="19672"/>
                    </a:cubicBezTo>
                    <a:cubicBezTo>
                      <a:pt x="10392" y="19700"/>
                      <a:pt x="10406" y="19799"/>
                      <a:pt x="10406" y="19912"/>
                    </a:cubicBezTo>
                    <a:cubicBezTo>
                      <a:pt x="10420" y="20109"/>
                      <a:pt x="10420" y="20123"/>
                      <a:pt x="10463" y="20193"/>
                    </a:cubicBezTo>
                    <a:cubicBezTo>
                      <a:pt x="10505" y="20264"/>
                      <a:pt x="10533" y="20306"/>
                      <a:pt x="10618" y="20433"/>
                    </a:cubicBezTo>
                    <a:cubicBezTo>
                      <a:pt x="10674" y="20503"/>
                      <a:pt x="10674" y="20503"/>
                      <a:pt x="10660" y="20517"/>
                    </a:cubicBezTo>
                    <a:close/>
                    <a:moveTo>
                      <a:pt x="10491" y="19081"/>
                    </a:moveTo>
                    <a:cubicBezTo>
                      <a:pt x="10491" y="19053"/>
                      <a:pt x="10519" y="18982"/>
                      <a:pt x="10519" y="18912"/>
                    </a:cubicBezTo>
                    <a:cubicBezTo>
                      <a:pt x="10547" y="18785"/>
                      <a:pt x="10561" y="18672"/>
                      <a:pt x="10575" y="18630"/>
                    </a:cubicBezTo>
                    <a:cubicBezTo>
                      <a:pt x="10603" y="18560"/>
                      <a:pt x="10646" y="18419"/>
                      <a:pt x="10646" y="18391"/>
                    </a:cubicBezTo>
                    <a:cubicBezTo>
                      <a:pt x="10660" y="18377"/>
                      <a:pt x="10660" y="18349"/>
                      <a:pt x="10674" y="18320"/>
                    </a:cubicBezTo>
                    <a:cubicBezTo>
                      <a:pt x="10688" y="18306"/>
                      <a:pt x="10716" y="18222"/>
                      <a:pt x="10744" y="18137"/>
                    </a:cubicBezTo>
                    <a:cubicBezTo>
                      <a:pt x="10772" y="18067"/>
                      <a:pt x="10801" y="17997"/>
                      <a:pt x="10801" y="17982"/>
                    </a:cubicBezTo>
                    <a:cubicBezTo>
                      <a:pt x="10801" y="17982"/>
                      <a:pt x="10815" y="17954"/>
                      <a:pt x="10815" y="17940"/>
                    </a:cubicBezTo>
                    <a:cubicBezTo>
                      <a:pt x="10829" y="17912"/>
                      <a:pt x="10843" y="17856"/>
                      <a:pt x="10871" y="17814"/>
                    </a:cubicBezTo>
                    <a:cubicBezTo>
                      <a:pt x="10899" y="17757"/>
                      <a:pt x="10913" y="17715"/>
                      <a:pt x="10913" y="17701"/>
                    </a:cubicBezTo>
                    <a:cubicBezTo>
                      <a:pt x="10913" y="17673"/>
                      <a:pt x="11139" y="17250"/>
                      <a:pt x="11209" y="17152"/>
                    </a:cubicBezTo>
                    <a:cubicBezTo>
                      <a:pt x="11265" y="17067"/>
                      <a:pt x="11378" y="16912"/>
                      <a:pt x="11420" y="16870"/>
                    </a:cubicBezTo>
                    <a:cubicBezTo>
                      <a:pt x="11477" y="16800"/>
                      <a:pt x="11617" y="16701"/>
                      <a:pt x="11702" y="16659"/>
                    </a:cubicBezTo>
                    <a:cubicBezTo>
                      <a:pt x="12040" y="16518"/>
                      <a:pt x="12110" y="16490"/>
                      <a:pt x="12195" y="16462"/>
                    </a:cubicBezTo>
                    <a:cubicBezTo>
                      <a:pt x="12237" y="16448"/>
                      <a:pt x="12279" y="16434"/>
                      <a:pt x="12279" y="16434"/>
                    </a:cubicBezTo>
                    <a:cubicBezTo>
                      <a:pt x="12279" y="16434"/>
                      <a:pt x="12251" y="16462"/>
                      <a:pt x="12209" y="16504"/>
                    </a:cubicBezTo>
                    <a:cubicBezTo>
                      <a:pt x="12110" y="16588"/>
                      <a:pt x="11955" y="16743"/>
                      <a:pt x="11885" y="16842"/>
                    </a:cubicBezTo>
                    <a:cubicBezTo>
                      <a:pt x="11871" y="16870"/>
                      <a:pt x="11829" y="16912"/>
                      <a:pt x="11800" y="16955"/>
                    </a:cubicBezTo>
                    <a:cubicBezTo>
                      <a:pt x="11772" y="16983"/>
                      <a:pt x="11744" y="17025"/>
                      <a:pt x="11744" y="17025"/>
                    </a:cubicBezTo>
                    <a:cubicBezTo>
                      <a:pt x="11744" y="17039"/>
                      <a:pt x="11744" y="17053"/>
                      <a:pt x="11730" y="17053"/>
                    </a:cubicBezTo>
                    <a:cubicBezTo>
                      <a:pt x="11716" y="17067"/>
                      <a:pt x="11702" y="17081"/>
                      <a:pt x="11688" y="17109"/>
                    </a:cubicBezTo>
                    <a:cubicBezTo>
                      <a:pt x="11688" y="17124"/>
                      <a:pt x="11660" y="17166"/>
                      <a:pt x="11631" y="17208"/>
                    </a:cubicBezTo>
                    <a:cubicBezTo>
                      <a:pt x="11561" y="17335"/>
                      <a:pt x="11477" y="17490"/>
                      <a:pt x="11406" y="17645"/>
                    </a:cubicBezTo>
                    <a:cubicBezTo>
                      <a:pt x="11364" y="17743"/>
                      <a:pt x="11322" y="17842"/>
                      <a:pt x="11308" y="17870"/>
                    </a:cubicBezTo>
                    <a:cubicBezTo>
                      <a:pt x="11293" y="17898"/>
                      <a:pt x="11279" y="17926"/>
                      <a:pt x="11279" y="17940"/>
                    </a:cubicBezTo>
                    <a:cubicBezTo>
                      <a:pt x="11279" y="17940"/>
                      <a:pt x="11279" y="17954"/>
                      <a:pt x="11265" y="17954"/>
                    </a:cubicBezTo>
                    <a:cubicBezTo>
                      <a:pt x="11265" y="17954"/>
                      <a:pt x="11251" y="17982"/>
                      <a:pt x="11251" y="17997"/>
                    </a:cubicBezTo>
                    <a:cubicBezTo>
                      <a:pt x="11237" y="18011"/>
                      <a:pt x="11223" y="18053"/>
                      <a:pt x="11209" y="18081"/>
                    </a:cubicBezTo>
                    <a:cubicBezTo>
                      <a:pt x="11195" y="18109"/>
                      <a:pt x="11167" y="18166"/>
                      <a:pt x="11153" y="18208"/>
                    </a:cubicBezTo>
                    <a:cubicBezTo>
                      <a:pt x="11139" y="18236"/>
                      <a:pt x="11125" y="18264"/>
                      <a:pt x="11110" y="18278"/>
                    </a:cubicBezTo>
                    <a:cubicBezTo>
                      <a:pt x="11110" y="18278"/>
                      <a:pt x="11082" y="18320"/>
                      <a:pt x="11068" y="18363"/>
                    </a:cubicBezTo>
                    <a:cubicBezTo>
                      <a:pt x="11054" y="18405"/>
                      <a:pt x="11026" y="18475"/>
                      <a:pt x="11012" y="18504"/>
                    </a:cubicBezTo>
                    <a:cubicBezTo>
                      <a:pt x="10984" y="18532"/>
                      <a:pt x="10970" y="18560"/>
                      <a:pt x="10970" y="18574"/>
                    </a:cubicBezTo>
                    <a:cubicBezTo>
                      <a:pt x="10970" y="18574"/>
                      <a:pt x="10899" y="18715"/>
                      <a:pt x="10857" y="18785"/>
                    </a:cubicBezTo>
                    <a:cubicBezTo>
                      <a:pt x="10857" y="18799"/>
                      <a:pt x="10815" y="18841"/>
                      <a:pt x="10787" y="18884"/>
                    </a:cubicBezTo>
                    <a:cubicBezTo>
                      <a:pt x="10758" y="18912"/>
                      <a:pt x="10744" y="18954"/>
                      <a:pt x="10744" y="18954"/>
                    </a:cubicBezTo>
                    <a:cubicBezTo>
                      <a:pt x="10744" y="18954"/>
                      <a:pt x="10716" y="18996"/>
                      <a:pt x="10674" y="19053"/>
                    </a:cubicBezTo>
                    <a:cubicBezTo>
                      <a:pt x="10632" y="19095"/>
                      <a:pt x="10575" y="19179"/>
                      <a:pt x="10533" y="19236"/>
                    </a:cubicBezTo>
                    <a:cubicBezTo>
                      <a:pt x="10491" y="19292"/>
                      <a:pt x="10463" y="19334"/>
                      <a:pt x="10463" y="19334"/>
                    </a:cubicBezTo>
                    <a:cubicBezTo>
                      <a:pt x="10449" y="19334"/>
                      <a:pt x="10463" y="19179"/>
                      <a:pt x="10491" y="19081"/>
                    </a:cubicBezTo>
                    <a:close/>
                    <a:moveTo>
                      <a:pt x="12589" y="16279"/>
                    </a:moveTo>
                    <a:lnTo>
                      <a:pt x="12631" y="16250"/>
                    </a:lnTo>
                    <a:cubicBezTo>
                      <a:pt x="12744" y="16152"/>
                      <a:pt x="12913" y="16039"/>
                      <a:pt x="12997" y="15997"/>
                    </a:cubicBezTo>
                    <a:cubicBezTo>
                      <a:pt x="13011" y="15997"/>
                      <a:pt x="13068" y="15969"/>
                      <a:pt x="13110" y="15941"/>
                    </a:cubicBezTo>
                    <a:cubicBezTo>
                      <a:pt x="13251" y="15870"/>
                      <a:pt x="13265" y="15856"/>
                      <a:pt x="13420" y="15800"/>
                    </a:cubicBezTo>
                    <a:cubicBezTo>
                      <a:pt x="13603" y="15758"/>
                      <a:pt x="13716" y="15715"/>
                      <a:pt x="13828" y="15701"/>
                    </a:cubicBezTo>
                    <a:cubicBezTo>
                      <a:pt x="13870" y="15687"/>
                      <a:pt x="13927" y="15687"/>
                      <a:pt x="13927" y="15687"/>
                    </a:cubicBezTo>
                    <a:cubicBezTo>
                      <a:pt x="14011" y="15659"/>
                      <a:pt x="13814" y="15870"/>
                      <a:pt x="13645" y="15997"/>
                    </a:cubicBezTo>
                    <a:cubicBezTo>
                      <a:pt x="13448" y="16138"/>
                      <a:pt x="13251" y="16222"/>
                      <a:pt x="13082" y="16265"/>
                    </a:cubicBezTo>
                    <a:cubicBezTo>
                      <a:pt x="12997" y="16279"/>
                      <a:pt x="12913" y="16279"/>
                      <a:pt x="12702" y="16279"/>
                    </a:cubicBezTo>
                    <a:close/>
                    <a:moveTo>
                      <a:pt x="7196" y="14321"/>
                    </a:moveTo>
                    <a:lnTo>
                      <a:pt x="7210" y="14209"/>
                    </a:lnTo>
                    <a:lnTo>
                      <a:pt x="7266" y="14293"/>
                    </a:lnTo>
                    <a:cubicBezTo>
                      <a:pt x="7308" y="14349"/>
                      <a:pt x="7337" y="14406"/>
                      <a:pt x="7351" y="14420"/>
                    </a:cubicBezTo>
                    <a:cubicBezTo>
                      <a:pt x="7365" y="14434"/>
                      <a:pt x="7393" y="14490"/>
                      <a:pt x="7421" y="14532"/>
                    </a:cubicBezTo>
                    <a:cubicBezTo>
                      <a:pt x="7435" y="14575"/>
                      <a:pt x="7520" y="14744"/>
                      <a:pt x="7604" y="14927"/>
                    </a:cubicBezTo>
                    <a:cubicBezTo>
                      <a:pt x="7745" y="15237"/>
                      <a:pt x="7829" y="15420"/>
                      <a:pt x="7872" y="15490"/>
                    </a:cubicBezTo>
                    <a:cubicBezTo>
                      <a:pt x="7886" y="15504"/>
                      <a:pt x="7900" y="15532"/>
                      <a:pt x="7914" y="15560"/>
                    </a:cubicBezTo>
                    <a:cubicBezTo>
                      <a:pt x="7914" y="15589"/>
                      <a:pt x="7956" y="15645"/>
                      <a:pt x="7984" y="15715"/>
                    </a:cubicBezTo>
                    <a:cubicBezTo>
                      <a:pt x="8012" y="15772"/>
                      <a:pt x="8055" y="15842"/>
                      <a:pt x="8069" y="15870"/>
                    </a:cubicBezTo>
                    <a:cubicBezTo>
                      <a:pt x="8083" y="15912"/>
                      <a:pt x="8111" y="15955"/>
                      <a:pt x="8125" y="15969"/>
                    </a:cubicBezTo>
                    <a:cubicBezTo>
                      <a:pt x="8139" y="15997"/>
                      <a:pt x="8167" y="16067"/>
                      <a:pt x="8196" y="16124"/>
                    </a:cubicBezTo>
                    <a:cubicBezTo>
                      <a:pt x="8238" y="16180"/>
                      <a:pt x="8266" y="16250"/>
                      <a:pt x="8280" y="16279"/>
                    </a:cubicBezTo>
                    <a:cubicBezTo>
                      <a:pt x="8294" y="16307"/>
                      <a:pt x="8322" y="16363"/>
                      <a:pt x="8336" y="16377"/>
                    </a:cubicBezTo>
                    <a:cubicBezTo>
                      <a:pt x="8350" y="16419"/>
                      <a:pt x="8421" y="16574"/>
                      <a:pt x="8491" y="16743"/>
                    </a:cubicBezTo>
                    <a:cubicBezTo>
                      <a:pt x="8491" y="16757"/>
                      <a:pt x="8505" y="16800"/>
                      <a:pt x="8519" y="16828"/>
                    </a:cubicBezTo>
                    <a:cubicBezTo>
                      <a:pt x="8533" y="16870"/>
                      <a:pt x="8576" y="17011"/>
                      <a:pt x="8674" y="17363"/>
                    </a:cubicBezTo>
                    <a:cubicBezTo>
                      <a:pt x="8702" y="17476"/>
                      <a:pt x="8745" y="17673"/>
                      <a:pt x="8759" y="17799"/>
                    </a:cubicBezTo>
                    <a:cubicBezTo>
                      <a:pt x="8773" y="17842"/>
                      <a:pt x="8773" y="17898"/>
                      <a:pt x="8787" y="17940"/>
                    </a:cubicBezTo>
                    <a:cubicBezTo>
                      <a:pt x="8801" y="18025"/>
                      <a:pt x="8801" y="18039"/>
                      <a:pt x="8773" y="17997"/>
                    </a:cubicBezTo>
                    <a:cubicBezTo>
                      <a:pt x="8773" y="17982"/>
                      <a:pt x="8759" y="17940"/>
                      <a:pt x="8731" y="17912"/>
                    </a:cubicBezTo>
                    <a:cubicBezTo>
                      <a:pt x="8688" y="17828"/>
                      <a:pt x="8519" y="17447"/>
                      <a:pt x="8519" y="17419"/>
                    </a:cubicBezTo>
                    <a:cubicBezTo>
                      <a:pt x="8519" y="17419"/>
                      <a:pt x="8449" y="17236"/>
                      <a:pt x="8308" y="16926"/>
                    </a:cubicBezTo>
                    <a:cubicBezTo>
                      <a:pt x="8266" y="16828"/>
                      <a:pt x="8210" y="16701"/>
                      <a:pt x="8167" y="16631"/>
                    </a:cubicBezTo>
                    <a:cubicBezTo>
                      <a:pt x="8139" y="16574"/>
                      <a:pt x="8097" y="16490"/>
                      <a:pt x="8083" y="16462"/>
                    </a:cubicBezTo>
                    <a:cubicBezTo>
                      <a:pt x="8055" y="16405"/>
                      <a:pt x="7914" y="16152"/>
                      <a:pt x="7886" y="16081"/>
                    </a:cubicBezTo>
                    <a:cubicBezTo>
                      <a:pt x="7872" y="16053"/>
                      <a:pt x="7843" y="16011"/>
                      <a:pt x="7829" y="15997"/>
                    </a:cubicBezTo>
                    <a:cubicBezTo>
                      <a:pt x="7815" y="15969"/>
                      <a:pt x="7801" y="15941"/>
                      <a:pt x="7801" y="15941"/>
                    </a:cubicBezTo>
                    <a:cubicBezTo>
                      <a:pt x="7801" y="15927"/>
                      <a:pt x="7787" y="15912"/>
                      <a:pt x="7773" y="15898"/>
                    </a:cubicBezTo>
                    <a:cubicBezTo>
                      <a:pt x="7759" y="15870"/>
                      <a:pt x="7717" y="15800"/>
                      <a:pt x="7675" y="15715"/>
                    </a:cubicBezTo>
                    <a:cubicBezTo>
                      <a:pt x="7632" y="15645"/>
                      <a:pt x="7590" y="15560"/>
                      <a:pt x="7576" y="15532"/>
                    </a:cubicBezTo>
                    <a:cubicBezTo>
                      <a:pt x="7548" y="15476"/>
                      <a:pt x="7407" y="15194"/>
                      <a:pt x="7407" y="15180"/>
                    </a:cubicBezTo>
                    <a:cubicBezTo>
                      <a:pt x="7407" y="15180"/>
                      <a:pt x="7393" y="15152"/>
                      <a:pt x="7365" y="15110"/>
                    </a:cubicBezTo>
                    <a:cubicBezTo>
                      <a:pt x="7280" y="14969"/>
                      <a:pt x="7210" y="14744"/>
                      <a:pt x="7196" y="14547"/>
                    </a:cubicBezTo>
                    <a:cubicBezTo>
                      <a:pt x="7196" y="14476"/>
                      <a:pt x="7196" y="14378"/>
                      <a:pt x="7196" y="14321"/>
                    </a:cubicBezTo>
                    <a:close/>
                    <a:moveTo>
                      <a:pt x="8801" y="366"/>
                    </a:moveTo>
                    <a:cubicBezTo>
                      <a:pt x="8815" y="324"/>
                      <a:pt x="8829" y="268"/>
                      <a:pt x="8829" y="240"/>
                    </a:cubicBezTo>
                    <a:cubicBezTo>
                      <a:pt x="8829" y="211"/>
                      <a:pt x="8843" y="183"/>
                      <a:pt x="8843" y="183"/>
                    </a:cubicBezTo>
                    <a:cubicBezTo>
                      <a:pt x="8857" y="183"/>
                      <a:pt x="8857" y="254"/>
                      <a:pt x="8857" y="352"/>
                    </a:cubicBezTo>
                    <a:cubicBezTo>
                      <a:pt x="8871" y="437"/>
                      <a:pt x="8871" y="563"/>
                      <a:pt x="8886" y="606"/>
                    </a:cubicBezTo>
                    <a:cubicBezTo>
                      <a:pt x="8886" y="662"/>
                      <a:pt x="8900" y="732"/>
                      <a:pt x="8900" y="775"/>
                    </a:cubicBezTo>
                    <a:cubicBezTo>
                      <a:pt x="8900" y="845"/>
                      <a:pt x="8914" y="930"/>
                      <a:pt x="8914" y="958"/>
                    </a:cubicBezTo>
                    <a:cubicBezTo>
                      <a:pt x="8914" y="986"/>
                      <a:pt x="8928" y="1028"/>
                      <a:pt x="8928" y="1155"/>
                    </a:cubicBezTo>
                    <a:cubicBezTo>
                      <a:pt x="8942" y="1310"/>
                      <a:pt x="9012" y="1704"/>
                      <a:pt x="9040" y="1803"/>
                    </a:cubicBezTo>
                    <a:cubicBezTo>
                      <a:pt x="9055" y="1831"/>
                      <a:pt x="9055" y="1859"/>
                      <a:pt x="9055" y="1873"/>
                    </a:cubicBezTo>
                    <a:cubicBezTo>
                      <a:pt x="9055" y="1887"/>
                      <a:pt x="9055" y="1901"/>
                      <a:pt x="9055" y="1915"/>
                    </a:cubicBezTo>
                    <a:cubicBezTo>
                      <a:pt x="9069" y="1929"/>
                      <a:pt x="9069" y="1957"/>
                      <a:pt x="9069" y="1986"/>
                    </a:cubicBezTo>
                    <a:cubicBezTo>
                      <a:pt x="9083" y="2014"/>
                      <a:pt x="9083" y="2042"/>
                      <a:pt x="9083" y="2070"/>
                    </a:cubicBezTo>
                    <a:cubicBezTo>
                      <a:pt x="9097" y="2112"/>
                      <a:pt x="9167" y="2521"/>
                      <a:pt x="9195" y="2718"/>
                    </a:cubicBezTo>
                    <a:cubicBezTo>
                      <a:pt x="9266" y="3253"/>
                      <a:pt x="9294" y="3887"/>
                      <a:pt x="9252" y="4281"/>
                    </a:cubicBezTo>
                    <a:cubicBezTo>
                      <a:pt x="9238" y="4506"/>
                      <a:pt x="9223" y="4647"/>
                      <a:pt x="9209" y="4689"/>
                    </a:cubicBezTo>
                    <a:cubicBezTo>
                      <a:pt x="9209" y="4703"/>
                      <a:pt x="9209" y="4746"/>
                      <a:pt x="9195" y="4788"/>
                    </a:cubicBezTo>
                    <a:cubicBezTo>
                      <a:pt x="9167" y="5013"/>
                      <a:pt x="9139" y="5154"/>
                      <a:pt x="9097" y="5323"/>
                    </a:cubicBezTo>
                    <a:cubicBezTo>
                      <a:pt x="9040" y="5548"/>
                      <a:pt x="9012" y="5661"/>
                      <a:pt x="8984" y="5703"/>
                    </a:cubicBezTo>
                    <a:cubicBezTo>
                      <a:pt x="8984" y="5717"/>
                      <a:pt x="8970" y="5731"/>
                      <a:pt x="8970" y="5745"/>
                    </a:cubicBezTo>
                    <a:cubicBezTo>
                      <a:pt x="8942" y="5858"/>
                      <a:pt x="8759" y="6351"/>
                      <a:pt x="8646" y="6576"/>
                    </a:cubicBezTo>
                    <a:cubicBezTo>
                      <a:pt x="8618" y="6661"/>
                      <a:pt x="8576" y="6745"/>
                      <a:pt x="8562" y="6773"/>
                    </a:cubicBezTo>
                    <a:cubicBezTo>
                      <a:pt x="8533" y="6830"/>
                      <a:pt x="8210" y="7407"/>
                      <a:pt x="8125" y="7548"/>
                    </a:cubicBezTo>
                    <a:cubicBezTo>
                      <a:pt x="8055" y="7675"/>
                      <a:pt x="8041" y="7689"/>
                      <a:pt x="8027" y="7689"/>
                    </a:cubicBezTo>
                    <a:cubicBezTo>
                      <a:pt x="8027" y="7689"/>
                      <a:pt x="8041" y="7647"/>
                      <a:pt x="8055" y="7618"/>
                    </a:cubicBezTo>
                    <a:cubicBezTo>
                      <a:pt x="8097" y="7534"/>
                      <a:pt x="8139" y="7393"/>
                      <a:pt x="8238" y="7111"/>
                    </a:cubicBezTo>
                    <a:cubicBezTo>
                      <a:pt x="8280" y="6985"/>
                      <a:pt x="8322" y="6858"/>
                      <a:pt x="8336" y="6816"/>
                    </a:cubicBezTo>
                    <a:cubicBezTo>
                      <a:pt x="8365" y="6731"/>
                      <a:pt x="8435" y="6520"/>
                      <a:pt x="8477" y="6351"/>
                    </a:cubicBezTo>
                    <a:cubicBezTo>
                      <a:pt x="8505" y="6295"/>
                      <a:pt x="8519" y="6210"/>
                      <a:pt x="8533" y="6182"/>
                    </a:cubicBezTo>
                    <a:cubicBezTo>
                      <a:pt x="8576" y="6069"/>
                      <a:pt x="8632" y="5830"/>
                      <a:pt x="8660" y="5703"/>
                    </a:cubicBezTo>
                    <a:cubicBezTo>
                      <a:pt x="8688" y="5619"/>
                      <a:pt x="8717" y="5478"/>
                      <a:pt x="8745" y="5379"/>
                    </a:cubicBezTo>
                    <a:cubicBezTo>
                      <a:pt x="8801" y="5098"/>
                      <a:pt x="8843" y="4872"/>
                      <a:pt x="8886" y="4464"/>
                    </a:cubicBezTo>
                    <a:cubicBezTo>
                      <a:pt x="8914" y="4337"/>
                      <a:pt x="8942" y="3478"/>
                      <a:pt x="8942" y="3366"/>
                    </a:cubicBezTo>
                    <a:cubicBezTo>
                      <a:pt x="8928" y="3323"/>
                      <a:pt x="8928" y="3239"/>
                      <a:pt x="8928" y="3169"/>
                    </a:cubicBezTo>
                    <a:cubicBezTo>
                      <a:pt x="8928" y="3112"/>
                      <a:pt x="8914" y="3028"/>
                      <a:pt x="8914" y="2985"/>
                    </a:cubicBezTo>
                    <a:cubicBezTo>
                      <a:pt x="8914" y="2943"/>
                      <a:pt x="8914" y="2901"/>
                      <a:pt x="8914" y="2887"/>
                    </a:cubicBezTo>
                    <a:cubicBezTo>
                      <a:pt x="8914" y="2859"/>
                      <a:pt x="8900" y="2746"/>
                      <a:pt x="8886" y="2619"/>
                    </a:cubicBezTo>
                    <a:cubicBezTo>
                      <a:pt x="8871" y="2507"/>
                      <a:pt x="8857" y="2338"/>
                      <a:pt x="8857" y="2267"/>
                    </a:cubicBezTo>
                    <a:cubicBezTo>
                      <a:pt x="8843" y="2197"/>
                      <a:pt x="8843" y="2112"/>
                      <a:pt x="8829" y="2084"/>
                    </a:cubicBezTo>
                    <a:cubicBezTo>
                      <a:pt x="8829" y="2042"/>
                      <a:pt x="8829" y="2000"/>
                      <a:pt x="8829" y="1986"/>
                    </a:cubicBezTo>
                    <a:cubicBezTo>
                      <a:pt x="8829" y="1957"/>
                      <a:pt x="8829" y="1929"/>
                      <a:pt x="8815" y="1915"/>
                    </a:cubicBezTo>
                    <a:cubicBezTo>
                      <a:pt x="8815" y="1901"/>
                      <a:pt x="8815" y="1859"/>
                      <a:pt x="8801" y="1831"/>
                    </a:cubicBezTo>
                    <a:cubicBezTo>
                      <a:pt x="8801" y="1803"/>
                      <a:pt x="8801" y="1718"/>
                      <a:pt x="8787" y="1648"/>
                    </a:cubicBezTo>
                    <a:cubicBezTo>
                      <a:pt x="8731" y="1225"/>
                      <a:pt x="8745" y="690"/>
                      <a:pt x="8801" y="366"/>
                    </a:cubicBezTo>
                    <a:close/>
                    <a:moveTo>
                      <a:pt x="8688" y="789"/>
                    </a:moveTo>
                    <a:cubicBezTo>
                      <a:pt x="8688" y="1056"/>
                      <a:pt x="8688" y="1169"/>
                      <a:pt x="8717" y="1507"/>
                    </a:cubicBezTo>
                    <a:cubicBezTo>
                      <a:pt x="8717" y="1577"/>
                      <a:pt x="8717" y="1648"/>
                      <a:pt x="8731" y="1662"/>
                    </a:cubicBezTo>
                    <a:cubicBezTo>
                      <a:pt x="8745" y="1789"/>
                      <a:pt x="8759" y="1859"/>
                      <a:pt x="8759" y="1929"/>
                    </a:cubicBezTo>
                    <a:cubicBezTo>
                      <a:pt x="8773" y="1972"/>
                      <a:pt x="8773" y="2028"/>
                      <a:pt x="8787" y="2084"/>
                    </a:cubicBezTo>
                    <a:cubicBezTo>
                      <a:pt x="8787" y="2126"/>
                      <a:pt x="8787" y="2183"/>
                      <a:pt x="8787" y="2197"/>
                    </a:cubicBezTo>
                    <a:cubicBezTo>
                      <a:pt x="8801" y="2225"/>
                      <a:pt x="8801" y="2281"/>
                      <a:pt x="8801" y="2338"/>
                    </a:cubicBezTo>
                    <a:cubicBezTo>
                      <a:pt x="8815" y="2380"/>
                      <a:pt x="8815" y="2450"/>
                      <a:pt x="8829" y="2507"/>
                    </a:cubicBezTo>
                    <a:cubicBezTo>
                      <a:pt x="8829" y="2549"/>
                      <a:pt x="8843" y="2633"/>
                      <a:pt x="8843" y="2690"/>
                    </a:cubicBezTo>
                    <a:cubicBezTo>
                      <a:pt x="8857" y="2760"/>
                      <a:pt x="8857" y="2859"/>
                      <a:pt x="8857" y="2915"/>
                    </a:cubicBezTo>
                    <a:cubicBezTo>
                      <a:pt x="8871" y="3070"/>
                      <a:pt x="8871" y="3140"/>
                      <a:pt x="8886" y="3267"/>
                    </a:cubicBezTo>
                    <a:cubicBezTo>
                      <a:pt x="8886" y="3323"/>
                      <a:pt x="8886" y="3422"/>
                      <a:pt x="8900" y="3478"/>
                    </a:cubicBezTo>
                    <a:cubicBezTo>
                      <a:pt x="8900" y="3619"/>
                      <a:pt x="8871" y="4281"/>
                      <a:pt x="8857" y="4394"/>
                    </a:cubicBezTo>
                    <a:cubicBezTo>
                      <a:pt x="8843" y="4450"/>
                      <a:pt x="8843" y="4549"/>
                      <a:pt x="8829" y="4605"/>
                    </a:cubicBezTo>
                    <a:cubicBezTo>
                      <a:pt x="8815" y="4732"/>
                      <a:pt x="8787" y="4999"/>
                      <a:pt x="8759" y="5098"/>
                    </a:cubicBezTo>
                    <a:cubicBezTo>
                      <a:pt x="8745" y="5140"/>
                      <a:pt x="8731" y="5224"/>
                      <a:pt x="8717" y="5281"/>
                    </a:cubicBezTo>
                    <a:cubicBezTo>
                      <a:pt x="8660" y="5633"/>
                      <a:pt x="8604" y="5844"/>
                      <a:pt x="8505" y="6154"/>
                    </a:cubicBezTo>
                    <a:cubicBezTo>
                      <a:pt x="8463" y="6309"/>
                      <a:pt x="8435" y="6421"/>
                      <a:pt x="8407" y="6492"/>
                    </a:cubicBezTo>
                    <a:cubicBezTo>
                      <a:pt x="8393" y="6548"/>
                      <a:pt x="8280" y="6914"/>
                      <a:pt x="8252" y="6971"/>
                    </a:cubicBezTo>
                    <a:cubicBezTo>
                      <a:pt x="8252" y="6999"/>
                      <a:pt x="8224" y="7069"/>
                      <a:pt x="8196" y="7125"/>
                    </a:cubicBezTo>
                    <a:cubicBezTo>
                      <a:pt x="8083" y="7492"/>
                      <a:pt x="7998" y="7689"/>
                      <a:pt x="7858" y="7928"/>
                    </a:cubicBezTo>
                    <a:lnTo>
                      <a:pt x="7759" y="8097"/>
                    </a:lnTo>
                    <a:lnTo>
                      <a:pt x="7759" y="8013"/>
                    </a:lnTo>
                    <a:cubicBezTo>
                      <a:pt x="7759" y="7914"/>
                      <a:pt x="7773" y="7830"/>
                      <a:pt x="7815" y="7647"/>
                    </a:cubicBezTo>
                    <a:cubicBezTo>
                      <a:pt x="7900" y="7337"/>
                      <a:pt x="7956" y="7111"/>
                      <a:pt x="7998" y="6745"/>
                    </a:cubicBezTo>
                    <a:cubicBezTo>
                      <a:pt x="8012" y="6619"/>
                      <a:pt x="8041" y="6464"/>
                      <a:pt x="8055" y="6407"/>
                    </a:cubicBezTo>
                    <a:cubicBezTo>
                      <a:pt x="8055" y="6365"/>
                      <a:pt x="8069" y="6252"/>
                      <a:pt x="8083" y="6168"/>
                    </a:cubicBezTo>
                    <a:cubicBezTo>
                      <a:pt x="8097" y="6098"/>
                      <a:pt x="8111" y="5999"/>
                      <a:pt x="8111" y="5957"/>
                    </a:cubicBezTo>
                    <a:cubicBezTo>
                      <a:pt x="8111" y="5929"/>
                      <a:pt x="8125" y="5886"/>
                      <a:pt x="8125" y="5858"/>
                    </a:cubicBezTo>
                    <a:cubicBezTo>
                      <a:pt x="8153" y="5689"/>
                      <a:pt x="8167" y="5534"/>
                      <a:pt x="8181" y="5464"/>
                    </a:cubicBezTo>
                    <a:cubicBezTo>
                      <a:pt x="8196" y="5422"/>
                      <a:pt x="8196" y="5337"/>
                      <a:pt x="8210" y="5295"/>
                    </a:cubicBezTo>
                    <a:cubicBezTo>
                      <a:pt x="8210" y="5253"/>
                      <a:pt x="8224" y="5154"/>
                      <a:pt x="8238" y="5070"/>
                    </a:cubicBezTo>
                    <a:cubicBezTo>
                      <a:pt x="8252" y="4999"/>
                      <a:pt x="8266" y="4915"/>
                      <a:pt x="8266" y="4886"/>
                    </a:cubicBezTo>
                    <a:cubicBezTo>
                      <a:pt x="8280" y="4844"/>
                      <a:pt x="8280" y="4788"/>
                      <a:pt x="8322" y="4506"/>
                    </a:cubicBezTo>
                    <a:cubicBezTo>
                      <a:pt x="8336" y="4422"/>
                      <a:pt x="8379" y="4140"/>
                      <a:pt x="8407" y="3816"/>
                    </a:cubicBezTo>
                    <a:cubicBezTo>
                      <a:pt x="8421" y="3774"/>
                      <a:pt x="8421" y="3704"/>
                      <a:pt x="8435" y="3661"/>
                    </a:cubicBezTo>
                    <a:cubicBezTo>
                      <a:pt x="8449" y="3535"/>
                      <a:pt x="8463" y="3211"/>
                      <a:pt x="8491" y="2521"/>
                    </a:cubicBezTo>
                    <a:cubicBezTo>
                      <a:pt x="8519" y="1901"/>
                      <a:pt x="8548" y="1563"/>
                      <a:pt x="8562" y="1451"/>
                    </a:cubicBezTo>
                    <a:cubicBezTo>
                      <a:pt x="8576" y="1422"/>
                      <a:pt x="8590" y="1324"/>
                      <a:pt x="8604" y="1225"/>
                    </a:cubicBezTo>
                    <a:cubicBezTo>
                      <a:pt x="8618" y="1127"/>
                      <a:pt x="8632" y="1014"/>
                      <a:pt x="8646" y="972"/>
                    </a:cubicBezTo>
                    <a:cubicBezTo>
                      <a:pt x="8646" y="930"/>
                      <a:pt x="8660" y="859"/>
                      <a:pt x="8660" y="817"/>
                    </a:cubicBezTo>
                    <a:cubicBezTo>
                      <a:pt x="8688" y="662"/>
                      <a:pt x="8702" y="648"/>
                      <a:pt x="8688" y="789"/>
                    </a:cubicBezTo>
                    <a:close/>
                    <a:moveTo>
                      <a:pt x="8590" y="606"/>
                    </a:moveTo>
                    <a:cubicBezTo>
                      <a:pt x="8646" y="493"/>
                      <a:pt x="8702" y="409"/>
                      <a:pt x="8688" y="437"/>
                    </a:cubicBezTo>
                    <a:cubicBezTo>
                      <a:pt x="8688" y="451"/>
                      <a:pt x="8674" y="493"/>
                      <a:pt x="8674" y="535"/>
                    </a:cubicBezTo>
                    <a:cubicBezTo>
                      <a:pt x="8660" y="563"/>
                      <a:pt x="8660" y="592"/>
                      <a:pt x="8646" y="606"/>
                    </a:cubicBezTo>
                    <a:cubicBezTo>
                      <a:pt x="8646" y="634"/>
                      <a:pt x="8632" y="690"/>
                      <a:pt x="8618" y="761"/>
                    </a:cubicBezTo>
                    <a:cubicBezTo>
                      <a:pt x="8618" y="775"/>
                      <a:pt x="8604" y="887"/>
                      <a:pt x="8576" y="1000"/>
                    </a:cubicBezTo>
                    <a:cubicBezTo>
                      <a:pt x="8562" y="1127"/>
                      <a:pt x="8548" y="1239"/>
                      <a:pt x="8548" y="1253"/>
                    </a:cubicBezTo>
                    <a:cubicBezTo>
                      <a:pt x="8533" y="1282"/>
                      <a:pt x="8533" y="1338"/>
                      <a:pt x="8519" y="1394"/>
                    </a:cubicBezTo>
                    <a:cubicBezTo>
                      <a:pt x="8519" y="1451"/>
                      <a:pt x="8505" y="1535"/>
                      <a:pt x="8491" y="1577"/>
                    </a:cubicBezTo>
                    <a:cubicBezTo>
                      <a:pt x="8477" y="1732"/>
                      <a:pt x="8463" y="1873"/>
                      <a:pt x="8421" y="2535"/>
                    </a:cubicBezTo>
                    <a:cubicBezTo>
                      <a:pt x="8407" y="2901"/>
                      <a:pt x="8393" y="3295"/>
                      <a:pt x="8379" y="3394"/>
                    </a:cubicBezTo>
                    <a:cubicBezTo>
                      <a:pt x="8365" y="3492"/>
                      <a:pt x="8365" y="3605"/>
                      <a:pt x="8350" y="3661"/>
                    </a:cubicBezTo>
                    <a:cubicBezTo>
                      <a:pt x="8336" y="3830"/>
                      <a:pt x="8308" y="4182"/>
                      <a:pt x="8294" y="4225"/>
                    </a:cubicBezTo>
                    <a:cubicBezTo>
                      <a:pt x="8294" y="4253"/>
                      <a:pt x="8280" y="4309"/>
                      <a:pt x="8280" y="4351"/>
                    </a:cubicBezTo>
                    <a:cubicBezTo>
                      <a:pt x="8280" y="4394"/>
                      <a:pt x="8266" y="4450"/>
                      <a:pt x="8266" y="4478"/>
                    </a:cubicBezTo>
                    <a:cubicBezTo>
                      <a:pt x="8266" y="4506"/>
                      <a:pt x="8252" y="4577"/>
                      <a:pt x="8238" y="4619"/>
                    </a:cubicBezTo>
                    <a:cubicBezTo>
                      <a:pt x="8224" y="4732"/>
                      <a:pt x="8196" y="4999"/>
                      <a:pt x="8167" y="5196"/>
                    </a:cubicBezTo>
                    <a:cubicBezTo>
                      <a:pt x="8153" y="5281"/>
                      <a:pt x="8139" y="5379"/>
                      <a:pt x="8125" y="5408"/>
                    </a:cubicBezTo>
                    <a:cubicBezTo>
                      <a:pt x="8125" y="5436"/>
                      <a:pt x="8111" y="5492"/>
                      <a:pt x="8111" y="5520"/>
                    </a:cubicBezTo>
                    <a:cubicBezTo>
                      <a:pt x="8097" y="5633"/>
                      <a:pt x="8069" y="5858"/>
                      <a:pt x="8069" y="5886"/>
                    </a:cubicBezTo>
                    <a:cubicBezTo>
                      <a:pt x="8069" y="5900"/>
                      <a:pt x="8055" y="5957"/>
                      <a:pt x="8055" y="5999"/>
                    </a:cubicBezTo>
                    <a:cubicBezTo>
                      <a:pt x="8041" y="6055"/>
                      <a:pt x="8027" y="6126"/>
                      <a:pt x="8027" y="6168"/>
                    </a:cubicBezTo>
                    <a:cubicBezTo>
                      <a:pt x="7998" y="6365"/>
                      <a:pt x="7984" y="6520"/>
                      <a:pt x="7984" y="6548"/>
                    </a:cubicBezTo>
                    <a:cubicBezTo>
                      <a:pt x="7970" y="6576"/>
                      <a:pt x="7956" y="6689"/>
                      <a:pt x="7942" y="6802"/>
                    </a:cubicBezTo>
                    <a:cubicBezTo>
                      <a:pt x="7900" y="7097"/>
                      <a:pt x="7872" y="7182"/>
                      <a:pt x="7858" y="7309"/>
                    </a:cubicBezTo>
                    <a:cubicBezTo>
                      <a:pt x="7843" y="7365"/>
                      <a:pt x="7829" y="7421"/>
                      <a:pt x="7829" y="7435"/>
                    </a:cubicBezTo>
                    <a:cubicBezTo>
                      <a:pt x="7815" y="7449"/>
                      <a:pt x="7801" y="7506"/>
                      <a:pt x="7787" y="7576"/>
                    </a:cubicBezTo>
                    <a:cubicBezTo>
                      <a:pt x="7773" y="7632"/>
                      <a:pt x="7745" y="7717"/>
                      <a:pt x="7745" y="7745"/>
                    </a:cubicBezTo>
                    <a:lnTo>
                      <a:pt x="7731" y="7815"/>
                    </a:lnTo>
                    <a:lnTo>
                      <a:pt x="7689" y="7618"/>
                    </a:lnTo>
                    <a:cubicBezTo>
                      <a:pt x="7675" y="7520"/>
                      <a:pt x="7646" y="7407"/>
                      <a:pt x="7632" y="7379"/>
                    </a:cubicBezTo>
                    <a:cubicBezTo>
                      <a:pt x="7632" y="7351"/>
                      <a:pt x="7618" y="7323"/>
                      <a:pt x="7618" y="7309"/>
                    </a:cubicBezTo>
                    <a:cubicBezTo>
                      <a:pt x="7618" y="7294"/>
                      <a:pt x="7618" y="7280"/>
                      <a:pt x="7618" y="7266"/>
                    </a:cubicBezTo>
                    <a:cubicBezTo>
                      <a:pt x="7618" y="7252"/>
                      <a:pt x="7590" y="7168"/>
                      <a:pt x="7576" y="7069"/>
                    </a:cubicBezTo>
                    <a:cubicBezTo>
                      <a:pt x="7548" y="6985"/>
                      <a:pt x="7520" y="6886"/>
                      <a:pt x="7520" y="6844"/>
                    </a:cubicBezTo>
                    <a:cubicBezTo>
                      <a:pt x="7506" y="6802"/>
                      <a:pt x="7491" y="6745"/>
                      <a:pt x="7491" y="6703"/>
                    </a:cubicBezTo>
                    <a:cubicBezTo>
                      <a:pt x="7477" y="6675"/>
                      <a:pt x="7477" y="6633"/>
                      <a:pt x="7477" y="6619"/>
                    </a:cubicBezTo>
                    <a:cubicBezTo>
                      <a:pt x="7463" y="6590"/>
                      <a:pt x="7463" y="6604"/>
                      <a:pt x="7421" y="6337"/>
                    </a:cubicBezTo>
                    <a:cubicBezTo>
                      <a:pt x="7407" y="6196"/>
                      <a:pt x="7379" y="6069"/>
                      <a:pt x="7379" y="6041"/>
                    </a:cubicBezTo>
                    <a:cubicBezTo>
                      <a:pt x="7351" y="5872"/>
                      <a:pt x="7322" y="5534"/>
                      <a:pt x="7308" y="5267"/>
                    </a:cubicBezTo>
                    <a:cubicBezTo>
                      <a:pt x="7308" y="5126"/>
                      <a:pt x="7351" y="4689"/>
                      <a:pt x="7393" y="4436"/>
                    </a:cubicBezTo>
                    <a:cubicBezTo>
                      <a:pt x="7407" y="4323"/>
                      <a:pt x="7520" y="3859"/>
                      <a:pt x="7548" y="3760"/>
                    </a:cubicBezTo>
                    <a:cubicBezTo>
                      <a:pt x="7548" y="3732"/>
                      <a:pt x="7576" y="3647"/>
                      <a:pt x="7590" y="3577"/>
                    </a:cubicBezTo>
                    <a:cubicBezTo>
                      <a:pt x="7618" y="3506"/>
                      <a:pt x="7632" y="3436"/>
                      <a:pt x="7646" y="3422"/>
                    </a:cubicBezTo>
                    <a:cubicBezTo>
                      <a:pt x="7646" y="3408"/>
                      <a:pt x="7660" y="3366"/>
                      <a:pt x="7675" y="3323"/>
                    </a:cubicBezTo>
                    <a:cubicBezTo>
                      <a:pt x="7689" y="3295"/>
                      <a:pt x="7731" y="3154"/>
                      <a:pt x="7787" y="3014"/>
                    </a:cubicBezTo>
                    <a:cubicBezTo>
                      <a:pt x="7829" y="2873"/>
                      <a:pt x="7872" y="2746"/>
                      <a:pt x="7886" y="2732"/>
                    </a:cubicBezTo>
                    <a:cubicBezTo>
                      <a:pt x="7900" y="2648"/>
                      <a:pt x="8012" y="2324"/>
                      <a:pt x="8027" y="2310"/>
                    </a:cubicBezTo>
                    <a:cubicBezTo>
                      <a:pt x="8027" y="2295"/>
                      <a:pt x="8041" y="2253"/>
                      <a:pt x="8055" y="2225"/>
                    </a:cubicBezTo>
                    <a:cubicBezTo>
                      <a:pt x="8055" y="2197"/>
                      <a:pt x="8069" y="2155"/>
                      <a:pt x="8083" y="2126"/>
                    </a:cubicBezTo>
                    <a:cubicBezTo>
                      <a:pt x="8139" y="1986"/>
                      <a:pt x="8153" y="1929"/>
                      <a:pt x="8196" y="1803"/>
                    </a:cubicBezTo>
                    <a:cubicBezTo>
                      <a:pt x="8210" y="1732"/>
                      <a:pt x="8238" y="1648"/>
                      <a:pt x="8238" y="1634"/>
                    </a:cubicBezTo>
                    <a:cubicBezTo>
                      <a:pt x="8252" y="1605"/>
                      <a:pt x="8266" y="1549"/>
                      <a:pt x="8280" y="1521"/>
                    </a:cubicBezTo>
                    <a:cubicBezTo>
                      <a:pt x="8294" y="1479"/>
                      <a:pt x="8308" y="1422"/>
                      <a:pt x="8308" y="1408"/>
                    </a:cubicBezTo>
                    <a:cubicBezTo>
                      <a:pt x="8379" y="1169"/>
                      <a:pt x="8533" y="718"/>
                      <a:pt x="8590" y="606"/>
                    </a:cubicBezTo>
                    <a:close/>
                    <a:moveTo>
                      <a:pt x="7548" y="7632"/>
                    </a:moveTo>
                    <a:cubicBezTo>
                      <a:pt x="7534" y="7576"/>
                      <a:pt x="7491" y="7463"/>
                      <a:pt x="7463" y="7379"/>
                    </a:cubicBezTo>
                    <a:cubicBezTo>
                      <a:pt x="7407" y="7224"/>
                      <a:pt x="7351" y="7027"/>
                      <a:pt x="7337" y="7013"/>
                    </a:cubicBezTo>
                    <a:cubicBezTo>
                      <a:pt x="7337" y="6999"/>
                      <a:pt x="7322" y="6942"/>
                      <a:pt x="7308" y="6886"/>
                    </a:cubicBezTo>
                    <a:cubicBezTo>
                      <a:pt x="7252" y="6689"/>
                      <a:pt x="7252" y="6647"/>
                      <a:pt x="7238" y="6562"/>
                    </a:cubicBezTo>
                    <a:cubicBezTo>
                      <a:pt x="7224" y="6520"/>
                      <a:pt x="7210" y="6464"/>
                      <a:pt x="7210" y="6450"/>
                    </a:cubicBezTo>
                    <a:cubicBezTo>
                      <a:pt x="7210" y="6435"/>
                      <a:pt x="7196" y="6365"/>
                      <a:pt x="7182" y="6309"/>
                    </a:cubicBezTo>
                    <a:cubicBezTo>
                      <a:pt x="7168" y="6238"/>
                      <a:pt x="7153" y="6168"/>
                      <a:pt x="7153" y="6154"/>
                    </a:cubicBezTo>
                    <a:cubicBezTo>
                      <a:pt x="7153" y="6126"/>
                      <a:pt x="7139" y="6055"/>
                      <a:pt x="7125" y="5985"/>
                    </a:cubicBezTo>
                    <a:cubicBezTo>
                      <a:pt x="7111" y="5914"/>
                      <a:pt x="7097" y="5844"/>
                      <a:pt x="7097" y="5816"/>
                    </a:cubicBezTo>
                    <a:cubicBezTo>
                      <a:pt x="7055" y="5605"/>
                      <a:pt x="7055" y="5534"/>
                      <a:pt x="7027" y="5393"/>
                    </a:cubicBezTo>
                    <a:cubicBezTo>
                      <a:pt x="6999" y="5182"/>
                      <a:pt x="6985" y="5027"/>
                      <a:pt x="6999" y="4774"/>
                    </a:cubicBezTo>
                    <a:cubicBezTo>
                      <a:pt x="7013" y="4549"/>
                      <a:pt x="7041" y="4380"/>
                      <a:pt x="7055" y="4253"/>
                    </a:cubicBezTo>
                    <a:cubicBezTo>
                      <a:pt x="7069" y="4211"/>
                      <a:pt x="7083" y="4154"/>
                      <a:pt x="7083" y="4140"/>
                    </a:cubicBezTo>
                    <a:cubicBezTo>
                      <a:pt x="7097" y="4056"/>
                      <a:pt x="7139" y="3873"/>
                      <a:pt x="7168" y="3774"/>
                    </a:cubicBezTo>
                    <a:cubicBezTo>
                      <a:pt x="7182" y="3732"/>
                      <a:pt x="7196" y="3661"/>
                      <a:pt x="7210" y="3605"/>
                    </a:cubicBezTo>
                    <a:cubicBezTo>
                      <a:pt x="7252" y="3450"/>
                      <a:pt x="7365" y="3154"/>
                      <a:pt x="7477" y="2901"/>
                    </a:cubicBezTo>
                    <a:cubicBezTo>
                      <a:pt x="7491" y="2845"/>
                      <a:pt x="7534" y="2760"/>
                      <a:pt x="7562" y="2704"/>
                    </a:cubicBezTo>
                    <a:cubicBezTo>
                      <a:pt x="7590" y="2633"/>
                      <a:pt x="7618" y="2577"/>
                      <a:pt x="7618" y="2563"/>
                    </a:cubicBezTo>
                    <a:cubicBezTo>
                      <a:pt x="7618" y="2549"/>
                      <a:pt x="7632" y="2521"/>
                      <a:pt x="7646" y="2493"/>
                    </a:cubicBezTo>
                    <a:cubicBezTo>
                      <a:pt x="7660" y="2479"/>
                      <a:pt x="7675" y="2436"/>
                      <a:pt x="7675" y="2422"/>
                    </a:cubicBezTo>
                    <a:cubicBezTo>
                      <a:pt x="7703" y="2366"/>
                      <a:pt x="7745" y="2253"/>
                      <a:pt x="7759" y="2225"/>
                    </a:cubicBezTo>
                    <a:cubicBezTo>
                      <a:pt x="7759" y="2211"/>
                      <a:pt x="7773" y="2197"/>
                      <a:pt x="7773" y="2183"/>
                    </a:cubicBezTo>
                    <a:cubicBezTo>
                      <a:pt x="7773" y="2183"/>
                      <a:pt x="7787" y="2155"/>
                      <a:pt x="7801" y="2126"/>
                    </a:cubicBezTo>
                    <a:cubicBezTo>
                      <a:pt x="7815" y="2098"/>
                      <a:pt x="7829" y="2070"/>
                      <a:pt x="7843" y="2042"/>
                    </a:cubicBezTo>
                    <a:cubicBezTo>
                      <a:pt x="7858" y="2028"/>
                      <a:pt x="7858" y="2000"/>
                      <a:pt x="7858" y="2000"/>
                    </a:cubicBezTo>
                    <a:cubicBezTo>
                      <a:pt x="7858" y="1986"/>
                      <a:pt x="7872" y="1957"/>
                      <a:pt x="7900" y="1929"/>
                    </a:cubicBezTo>
                    <a:cubicBezTo>
                      <a:pt x="7914" y="1873"/>
                      <a:pt x="7984" y="1732"/>
                      <a:pt x="8097" y="1465"/>
                    </a:cubicBezTo>
                    <a:cubicBezTo>
                      <a:pt x="8125" y="1422"/>
                      <a:pt x="8139" y="1380"/>
                      <a:pt x="8139" y="1366"/>
                    </a:cubicBezTo>
                    <a:cubicBezTo>
                      <a:pt x="8139" y="1352"/>
                      <a:pt x="8153" y="1338"/>
                      <a:pt x="8153" y="1338"/>
                    </a:cubicBezTo>
                    <a:cubicBezTo>
                      <a:pt x="8167" y="1338"/>
                      <a:pt x="8167" y="1324"/>
                      <a:pt x="8181" y="1296"/>
                    </a:cubicBezTo>
                    <a:cubicBezTo>
                      <a:pt x="8196" y="1267"/>
                      <a:pt x="8196" y="1239"/>
                      <a:pt x="8210" y="1225"/>
                    </a:cubicBezTo>
                    <a:cubicBezTo>
                      <a:pt x="8210" y="1225"/>
                      <a:pt x="8224" y="1211"/>
                      <a:pt x="8224" y="1211"/>
                    </a:cubicBezTo>
                    <a:cubicBezTo>
                      <a:pt x="8224" y="1197"/>
                      <a:pt x="8238" y="1169"/>
                      <a:pt x="8252" y="1141"/>
                    </a:cubicBezTo>
                    <a:cubicBezTo>
                      <a:pt x="8266" y="1113"/>
                      <a:pt x="8294" y="1056"/>
                      <a:pt x="8308" y="1000"/>
                    </a:cubicBezTo>
                    <a:cubicBezTo>
                      <a:pt x="8336" y="958"/>
                      <a:pt x="8393" y="831"/>
                      <a:pt x="8449" y="732"/>
                    </a:cubicBezTo>
                    <a:cubicBezTo>
                      <a:pt x="8491" y="634"/>
                      <a:pt x="8548" y="563"/>
                      <a:pt x="8548" y="563"/>
                    </a:cubicBezTo>
                    <a:cubicBezTo>
                      <a:pt x="8548" y="563"/>
                      <a:pt x="8548" y="563"/>
                      <a:pt x="8548" y="577"/>
                    </a:cubicBezTo>
                    <a:cubicBezTo>
                      <a:pt x="8491" y="704"/>
                      <a:pt x="8421" y="845"/>
                      <a:pt x="8421" y="901"/>
                    </a:cubicBezTo>
                    <a:cubicBezTo>
                      <a:pt x="8407" y="915"/>
                      <a:pt x="8393" y="944"/>
                      <a:pt x="8393" y="972"/>
                    </a:cubicBezTo>
                    <a:cubicBezTo>
                      <a:pt x="8379" y="1000"/>
                      <a:pt x="8350" y="1056"/>
                      <a:pt x="8336" y="1113"/>
                    </a:cubicBezTo>
                    <a:cubicBezTo>
                      <a:pt x="8280" y="1282"/>
                      <a:pt x="8210" y="1549"/>
                      <a:pt x="8167" y="1676"/>
                    </a:cubicBezTo>
                    <a:cubicBezTo>
                      <a:pt x="8139" y="1746"/>
                      <a:pt x="8125" y="1831"/>
                      <a:pt x="8111" y="1873"/>
                    </a:cubicBezTo>
                    <a:cubicBezTo>
                      <a:pt x="7998" y="2211"/>
                      <a:pt x="7956" y="2338"/>
                      <a:pt x="7942" y="2380"/>
                    </a:cubicBezTo>
                    <a:cubicBezTo>
                      <a:pt x="7928" y="2394"/>
                      <a:pt x="7928" y="2408"/>
                      <a:pt x="7928" y="2422"/>
                    </a:cubicBezTo>
                    <a:cubicBezTo>
                      <a:pt x="7914" y="2464"/>
                      <a:pt x="7745" y="2957"/>
                      <a:pt x="7689" y="3098"/>
                    </a:cubicBezTo>
                    <a:cubicBezTo>
                      <a:pt x="7675" y="3183"/>
                      <a:pt x="7646" y="3253"/>
                      <a:pt x="7646" y="3267"/>
                    </a:cubicBezTo>
                    <a:cubicBezTo>
                      <a:pt x="7632" y="3267"/>
                      <a:pt x="7632" y="3295"/>
                      <a:pt x="7618" y="3309"/>
                    </a:cubicBezTo>
                    <a:cubicBezTo>
                      <a:pt x="7604" y="3338"/>
                      <a:pt x="7520" y="3647"/>
                      <a:pt x="7477" y="3830"/>
                    </a:cubicBezTo>
                    <a:cubicBezTo>
                      <a:pt x="7449" y="3901"/>
                      <a:pt x="7435" y="3971"/>
                      <a:pt x="7435" y="3999"/>
                    </a:cubicBezTo>
                    <a:cubicBezTo>
                      <a:pt x="7421" y="4028"/>
                      <a:pt x="7407" y="4098"/>
                      <a:pt x="7393" y="4154"/>
                    </a:cubicBezTo>
                    <a:cubicBezTo>
                      <a:pt x="7379" y="4211"/>
                      <a:pt x="7365" y="4267"/>
                      <a:pt x="7365" y="4281"/>
                    </a:cubicBezTo>
                    <a:cubicBezTo>
                      <a:pt x="7365" y="4309"/>
                      <a:pt x="7337" y="4422"/>
                      <a:pt x="7337" y="4464"/>
                    </a:cubicBezTo>
                    <a:cubicBezTo>
                      <a:pt x="7337" y="4478"/>
                      <a:pt x="7322" y="4520"/>
                      <a:pt x="7322" y="4563"/>
                    </a:cubicBezTo>
                    <a:cubicBezTo>
                      <a:pt x="7308" y="4605"/>
                      <a:pt x="7308" y="4661"/>
                      <a:pt x="7308" y="4689"/>
                    </a:cubicBezTo>
                    <a:cubicBezTo>
                      <a:pt x="7294" y="4703"/>
                      <a:pt x="7280" y="4858"/>
                      <a:pt x="7280" y="5013"/>
                    </a:cubicBezTo>
                    <a:cubicBezTo>
                      <a:pt x="7252" y="5337"/>
                      <a:pt x="7266" y="5591"/>
                      <a:pt x="7308" y="5914"/>
                    </a:cubicBezTo>
                    <a:cubicBezTo>
                      <a:pt x="7322" y="5971"/>
                      <a:pt x="7322" y="6027"/>
                      <a:pt x="7322" y="6041"/>
                    </a:cubicBezTo>
                    <a:cubicBezTo>
                      <a:pt x="7322" y="6069"/>
                      <a:pt x="7337" y="6112"/>
                      <a:pt x="7351" y="6154"/>
                    </a:cubicBezTo>
                    <a:cubicBezTo>
                      <a:pt x="7365" y="6267"/>
                      <a:pt x="7365" y="6281"/>
                      <a:pt x="7379" y="6393"/>
                    </a:cubicBezTo>
                    <a:cubicBezTo>
                      <a:pt x="7393" y="6450"/>
                      <a:pt x="7393" y="6534"/>
                      <a:pt x="7407" y="6562"/>
                    </a:cubicBezTo>
                    <a:cubicBezTo>
                      <a:pt x="7421" y="6647"/>
                      <a:pt x="7449" y="6759"/>
                      <a:pt x="7463" y="6844"/>
                    </a:cubicBezTo>
                    <a:cubicBezTo>
                      <a:pt x="7477" y="6886"/>
                      <a:pt x="7491" y="6957"/>
                      <a:pt x="7506" y="7013"/>
                    </a:cubicBezTo>
                    <a:cubicBezTo>
                      <a:pt x="7520" y="7055"/>
                      <a:pt x="7534" y="7140"/>
                      <a:pt x="7548" y="7196"/>
                    </a:cubicBezTo>
                    <a:cubicBezTo>
                      <a:pt x="7562" y="7252"/>
                      <a:pt x="7576" y="7309"/>
                      <a:pt x="7576" y="7323"/>
                    </a:cubicBezTo>
                    <a:cubicBezTo>
                      <a:pt x="7618" y="7421"/>
                      <a:pt x="7703" y="7970"/>
                      <a:pt x="7689" y="7984"/>
                    </a:cubicBezTo>
                    <a:cubicBezTo>
                      <a:pt x="7675" y="7999"/>
                      <a:pt x="7618" y="7858"/>
                      <a:pt x="7548" y="7632"/>
                    </a:cubicBezTo>
                    <a:close/>
                    <a:moveTo>
                      <a:pt x="5182" y="13786"/>
                    </a:moveTo>
                    <a:cubicBezTo>
                      <a:pt x="5210" y="13645"/>
                      <a:pt x="5210" y="13631"/>
                      <a:pt x="5238" y="13561"/>
                    </a:cubicBezTo>
                    <a:cubicBezTo>
                      <a:pt x="5267" y="13434"/>
                      <a:pt x="5421" y="13012"/>
                      <a:pt x="5450" y="12941"/>
                    </a:cubicBezTo>
                    <a:cubicBezTo>
                      <a:pt x="5464" y="12927"/>
                      <a:pt x="5492" y="12885"/>
                      <a:pt x="5492" y="12871"/>
                    </a:cubicBezTo>
                    <a:cubicBezTo>
                      <a:pt x="5506" y="12843"/>
                      <a:pt x="5520" y="12786"/>
                      <a:pt x="5562" y="12716"/>
                    </a:cubicBezTo>
                    <a:cubicBezTo>
                      <a:pt x="5576" y="12688"/>
                      <a:pt x="5605" y="12631"/>
                      <a:pt x="5619" y="12589"/>
                    </a:cubicBezTo>
                    <a:cubicBezTo>
                      <a:pt x="5647" y="12547"/>
                      <a:pt x="5703" y="12434"/>
                      <a:pt x="5759" y="12350"/>
                    </a:cubicBezTo>
                    <a:cubicBezTo>
                      <a:pt x="5942" y="12026"/>
                      <a:pt x="6083" y="11787"/>
                      <a:pt x="6083" y="11758"/>
                    </a:cubicBezTo>
                    <a:cubicBezTo>
                      <a:pt x="6097" y="11744"/>
                      <a:pt x="6126" y="11674"/>
                      <a:pt x="6154" y="11603"/>
                    </a:cubicBezTo>
                    <a:cubicBezTo>
                      <a:pt x="6196" y="11533"/>
                      <a:pt x="6238" y="11463"/>
                      <a:pt x="6252" y="11434"/>
                    </a:cubicBezTo>
                    <a:cubicBezTo>
                      <a:pt x="6266" y="11406"/>
                      <a:pt x="6280" y="11364"/>
                      <a:pt x="6295" y="11336"/>
                    </a:cubicBezTo>
                    <a:cubicBezTo>
                      <a:pt x="6309" y="11308"/>
                      <a:pt x="6323" y="11280"/>
                      <a:pt x="6323" y="11280"/>
                    </a:cubicBezTo>
                    <a:cubicBezTo>
                      <a:pt x="6323" y="11266"/>
                      <a:pt x="6379" y="11153"/>
                      <a:pt x="6449" y="11012"/>
                    </a:cubicBezTo>
                    <a:cubicBezTo>
                      <a:pt x="6576" y="10787"/>
                      <a:pt x="6787" y="10449"/>
                      <a:pt x="6844" y="10392"/>
                    </a:cubicBezTo>
                    <a:cubicBezTo>
                      <a:pt x="6858" y="10378"/>
                      <a:pt x="6900" y="10322"/>
                      <a:pt x="6942" y="10252"/>
                    </a:cubicBezTo>
                    <a:cubicBezTo>
                      <a:pt x="6999" y="10139"/>
                      <a:pt x="7055" y="10054"/>
                      <a:pt x="7083" y="10040"/>
                    </a:cubicBezTo>
                    <a:cubicBezTo>
                      <a:pt x="7097" y="10026"/>
                      <a:pt x="7196" y="9843"/>
                      <a:pt x="7224" y="9773"/>
                    </a:cubicBezTo>
                    <a:cubicBezTo>
                      <a:pt x="7252" y="9702"/>
                      <a:pt x="7294" y="9562"/>
                      <a:pt x="7322" y="9449"/>
                    </a:cubicBezTo>
                    <a:cubicBezTo>
                      <a:pt x="7337" y="9421"/>
                      <a:pt x="7365" y="9294"/>
                      <a:pt x="7407" y="9167"/>
                    </a:cubicBezTo>
                    <a:cubicBezTo>
                      <a:pt x="7477" y="8900"/>
                      <a:pt x="7477" y="8914"/>
                      <a:pt x="7548" y="8674"/>
                    </a:cubicBezTo>
                    <a:cubicBezTo>
                      <a:pt x="7576" y="8576"/>
                      <a:pt x="7618" y="8463"/>
                      <a:pt x="7632" y="8421"/>
                    </a:cubicBezTo>
                    <a:cubicBezTo>
                      <a:pt x="7646" y="8365"/>
                      <a:pt x="7660" y="8308"/>
                      <a:pt x="7675" y="8280"/>
                    </a:cubicBezTo>
                    <a:cubicBezTo>
                      <a:pt x="7689" y="8224"/>
                      <a:pt x="7689" y="8210"/>
                      <a:pt x="7717" y="8224"/>
                    </a:cubicBezTo>
                    <a:cubicBezTo>
                      <a:pt x="7717" y="8224"/>
                      <a:pt x="7717" y="8238"/>
                      <a:pt x="7717" y="8238"/>
                    </a:cubicBezTo>
                    <a:cubicBezTo>
                      <a:pt x="7703" y="8252"/>
                      <a:pt x="7618" y="8477"/>
                      <a:pt x="7604" y="8534"/>
                    </a:cubicBezTo>
                    <a:cubicBezTo>
                      <a:pt x="7604" y="8576"/>
                      <a:pt x="7590" y="8618"/>
                      <a:pt x="7576" y="8646"/>
                    </a:cubicBezTo>
                    <a:cubicBezTo>
                      <a:pt x="7562" y="8703"/>
                      <a:pt x="7534" y="8886"/>
                      <a:pt x="7491" y="9069"/>
                    </a:cubicBezTo>
                    <a:cubicBezTo>
                      <a:pt x="7477" y="9153"/>
                      <a:pt x="7449" y="9280"/>
                      <a:pt x="7435" y="9350"/>
                    </a:cubicBezTo>
                    <a:cubicBezTo>
                      <a:pt x="7421" y="9407"/>
                      <a:pt x="7393" y="9477"/>
                      <a:pt x="7393" y="9505"/>
                    </a:cubicBezTo>
                    <a:cubicBezTo>
                      <a:pt x="7393" y="9533"/>
                      <a:pt x="7379" y="9576"/>
                      <a:pt x="7365" y="9618"/>
                    </a:cubicBezTo>
                    <a:cubicBezTo>
                      <a:pt x="7280" y="9843"/>
                      <a:pt x="7224" y="9984"/>
                      <a:pt x="7182" y="10069"/>
                    </a:cubicBezTo>
                    <a:cubicBezTo>
                      <a:pt x="7139" y="10167"/>
                      <a:pt x="6661" y="11026"/>
                      <a:pt x="6534" y="11237"/>
                    </a:cubicBezTo>
                    <a:cubicBezTo>
                      <a:pt x="6492" y="11308"/>
                      <a:pt x="6421" y="11434"/>
                      <a:pt x="6365" y="11519"/>
                    </a:cubicBezTo>
                    <a:cubicBezTo>
                      <a:pt x="6323" y="11603"/>
                      <a:pt x="6266" y="11688"/>
                      <a:pt x="6252" y="11716"/>
                    </a:cubicBezTo>
                    <a:cubicBezTo>
                      <a:pt x="6168" y="11857"/>
                      <a:pt x="6126" y="11913"/>
                      <a:pt x="5999" y="12139"/>
                    </a:cubicBezTo>
                    <a:cubicBezTo>
                      <a:pt x="5928" y="12279"/>
                      <a:pt x="5844" y="12434"/>
                      <a:pt x="5830" y="12462"/>
                    </a:cubicBezTo>
                    <a:cubicBezTo>
                      <a:pt x="5816" y="12505"/>
                      <a:pt x="5788" y="12561"/>
                      <a:pt x="5788" y="12575"/>
                    </a:cubicBezTo>
                    <a:cubicBezTo>
                      <a:pt x="5689" y="12758"/>
                      <a:pt x="5562" y="13082"/>
                      <a:pt x="5506" y="13265"/>
                    </a:cubicBezTo>
                    <a:cubicBezTo>
                      <a:pt x="5464" y="13434"/>
                      <a:pt x="5393" y="13730"/>
                      <a:pt x="5379" y="13857"/>
                    </a:cubicBezTo>
                    <a:cubicBezTo>
                      <a:pt x="5379" y="13871"/>
                      <a:pt x="5365" y="13885"/>
                      <a:pt x="5337" y="13899"/>
                    </a:cubicBezTo>
                    <a:cubicBezTo>
                      <a:pt x="5309" y="13913"/>
                      <a:pt x="5252" y="13941"/>
                      <a:pt x="5210" y="13955"/>
                    </a:cubicBezTo>
                    <a:lnTo>
                      <a:pt x="5140" y="13997"/>
                    </a:lnTo>
                    <a:lnTo>
                      <a:pt x="5140" y="13969"/>
                    </a:lnTo>
                    <a:cubicBezTo>
                      <a:pt x="5140" y="13941"/>
                      <a:pt x="5168" y="13871"/>
                      <a:pt x="5182" y="13786"/>
                    </a:cubicBezTo>
                    <a:close/>
                    <a:moveTo>
                      <a:pt x="5830" y="7097"/>
                    </a:moveTo>
                    <a:cubicBezTo>
                      <a:pt x="5830" y="7097"/>
                      <a:pt x="6111" y="7111"/>
                      <a:pt x="6126" y="7111"/>
                    </a:cubicBezTo>
                    <a:cubicBezTo>
                      <a:pt x="6126" y="7111"/>
                      <a:pt x="6323" y="7140"/>
                      <a:pt x="6365" y="7140"/>
                    </a:cubicBezTo>
                    <a:cubicBezTo>
                      <a:pt x="6435" y="7140"/>
                      <a:pt x="6449" y="7154"/>
                      <a:pt x="6393" y="7168"/>
                    </a:cubicBezTo>
                    <a:cubicBezTo>
                      <a:pt x="6309" y="7210"/>
                      <a:pt x="6126" y="7351"/>
                      <a:pt x="5999" y="7506"/>
                    </a:cubicBezTo>
                    <a:cubicBezTo>
                      <a:pt x="5971" y="7534"/>
                      <a:pt x="5942" y="7548"/>
                      <a:pt x="5942" y="7534"/>
                    </a:cubicBezTo>
                    <a:cubicBezTo>
                      <a:pt x="5942" y="7534"/>
                      <a:pt x="5928" y="7492"/>
                      <a:pt x="5914" y="7463"/>
                    </a:cubicBezTo>
                    <a:cubicBezTo>
                      <a:pt x="5900" y="7337"/>
                      <a:pt x="5886" y="7280"/>
                      <a:pt x="5858" y="7196"/>
                    </a:cubicBezTo>
                    <a:cubicBezTo>
                      <a:pt x="5844" y="7140"/>
                      <a:pt x="5830" y="7111"/>
                      <a:pt x="5830" y="7097"/>
                    </a:cubicBezTo>
                    <a:close/>
                    <a:moveTo>
                      <a:pt x="5520" y="6731"/>
                    </a:moveTo>
                    <a:cubicBezTo>
                      <a:pt x="5520" y="6717"/>
                      <a:pt x="5520" y="6703"/>
                      <a:pt x="5534" y="6731"/>
                    </a:cubicBezTo>
                    <a:cubicBezTo>
                      <a:pt x="5534" y="6731"/>
                      <a:pt x="5534" y="6745"/>
                      <a:pt x="5534" y="6745"/>
                    </a:cubicBezTo>
                    <a:cubicBezTo>
                      <a:pt x="5534" y="6745"/>
                      <a:pt x="5534" y="6745"/>
                      <a:pt x="5520" y="6731"/>
                    </a:cubicBezTo>
                    <a:close/>
                    <a:moveTo>
                      <a:pt x="5675" y="6971"/>
                    </a:moveTo>
                    <a:cubicBezTo>
                      <a:pt x="5675" y="6928"/>
                      <a:pt x="5534" y="6576"/>
                      <a:pt x="5464" y="6450"/>
                    </a:cubicBezTo>
                    <a:cubicBezTo>
                      <a:pt x="5450" y="6435"/>
                      <a:pt x="5450" y="6407"/>
                      <a:pt x="5436" y="6379"/>
                    </a:cubicBezTo>
                    <a:cubicBezTo>
                      <a:pt x="5393" y="6267"/>
                      <a:pt x="5323" y="6112"/>
                      <a:pt x="5281" y="6041"/>
                    </a:cubicBezTo>
                    <a:cubicBezTo>
                      <a:pt x="5252" y="5999"/>
                      <a:pt x="5238" y="5957"/>
                      <a:pt x="5238" y="5943"/>
                    </a:cubicBezTo>
                    <a:cubicBezTo>
                      <a:pt x="5224" y="5943"/>
                      <a:pt x="5210" y="5914"/>
                      <a:pt x="5210" y="5900"/>
                    </a:cubicBezTo>
                    <a:cubicBezTo>
                      <a:pt x="5196" y="5872"/>
                      <a:pt x="5182" y="5844"/>
                      <a:pt x="5168" y="5816"/>
                    </a:cubicBezTo>
                    <a:cubicBezTo>
                      <a:pt x="5154" y="5802"/>
                      <a:pt x="5126" y="5745"/>
                      <a:pt x="5112" y="5717"/>
                    </a:cubicBezTo>
                    <a:cubicBezTo>
                      <a:pt x="5098" y="5675"/>
                      <a:pt x="5083" y="5647"/>
                      <a:pt x="5083" y="5647"/>
                    </a:cubicBezTo>
                    <a:cubicBezTo>
                      <a:pt x="5083" y="5647"/>
                      <a:pt x="5055" y="5591"/>
                      <a:pt x="4900" y="5295"/>
                    </a:cubicBezTo>
                    <a:cubicBezTo>
                      <a:pt x="4872" y="5239"/>
                      <a:pt x="4816" y="5140"/>
                      <a:pt x="4788" y="5084"/>
                    </a:cubicBezTo>
                    <a:cubicBezTo>
                      <a:pt x="4731" y="4971"/>
                      <a:pt x="4675" y="4858"/>
                      <a:pt x="4548" y="4647"/>
                    </a:cubicBezTo>
                    <a:cubicBezTo>
                      <a:pt x="4492" y="4563"/>
                      <a:pt x="4450" y="4492"/>
                      <a:pt x="4450" y="4492"/>
                    </a:cubicBezTo>
                    <a:cubicBezTo>
                      <a:pt x="4450" y="4492"/>
                      <a:pt x="4436" y="4450"/>
                      <a:pt x="4408" y="4408"/>
                    </a:cubicBezTo>
                    <a:cubicBezTo>
                      <a:pt x="4337" y="4295"/>
                      <a:pt x="4337" y="4295"/>
                      <a:pt x="4309" y="4225"/>
                    </a:cubicBezTo>
                    <a:cubicBezTo>
                      <a:pt x="4295" y="4196"/>
                      <a:pt x="4267" y="4168"/>
                      <a:pt x="4267" y="4140"/>
                    </a:cubicBezTo>
                    <a:cubicBezTo>
                      <a:pt x="4239" y="4112"/>
                      <a:pt x="4182" y="4013"/>
                      <a:pt x="4126" y="3901"/>
                    </a:cubicBezTo>
                    <a:cubicBezTo>
                      <a:pt x="4098" y="3844"/>
                      <a:pt x="4084" y="3816"/>
                      <a:pt x="4098" y="3802"/>
                    </a:cubicBezTo>
                    <a:cubicBezTo>
                      <a:pt x="4112" y="3788"/>
                      <a:pt x="4112" y="3802"/>
                      <a:pt x="4140" y="3859"/>
                    </a:cubicBezTo>
                    <a:cubicBezTo>
                      <a:pt x="4154" y="3887"/>
                      <a:pt x="4182" y="3929"/>
                      <a:pt x="4182" y="3929"/>
                    </a:cubicBezTo>
                    <a:cubicBezTo>
                      <a:pt x="4182" y="3929"/>
                      <a:pt x="4196" y="3985"/>
                      <a:pt x="4239" y="4042"/>
                    </a:cubicBezTo>
                    <a:cubicBezTo>
                      <a:pt x="4267" y="4098"/>
                      <a:pt x="4295" y="4140"/>
                      <a:pt x="4295" y="4154"/>
                    </a:cubicBezTo>
                    <a:cubicBezTo>
                      <a:pt x="4295" y="4168"/>
                      <a:pt x="4337" y="4225"/>
                      <a:pt x="4464" y="4436"/>
                    </a:cubicBezTo>
                    <a:cubicBezTo>
                      <a:pt x="4492" y="4478"/>
                      <a:pt x="4534" y="4563"/>
                      <a:pt x="4577" y="4619"/>
                    </a:cubicBezTo>
                    <a:cubicBezTo>
                      <a:pt x="4605" y="4689"/>
                      <a:pt x="4647" y="4774"/>
                      <a:pt x="4675" y="4802"/>
                    </a:cubicBezTo>
                    <a:cubicBezTo>
                      <a:pt x="4746" y="4929"/>
                      <a:pt x="4872" y="5154"/>
                      <a:pt x="4915" y="5239"/>
                    </a:cubicBezTo>
                    <a:cubicBezTo>
                      <a:pt x="4929" y="5281"/>
                      <a:pt x="5013" y="5422"/>
                      <a:pt x="5083" y="5562"/>
                    </a:cubicBezTo>
                    <a:cubicBezTo>
                      <a:pt x="5267" y="5900"/>
                      <a:pt x="5295" y="5971"/>
                      <a:pt x="5407" y="6224"/>
                    </a:cubicBezTo>
                    <a:cubicBezTo>
                      <a:pt x="5520" y="6464"/>
                      <a:pt x="5576" y="6619"/>
                      <a:pt x="5633" y="6745"/>
                    </a:cubicBezTo>
                    <a:cubicBezTo>
                      <a:pt x="5647" y="6788"/>
                      <a:pt x="5675" y="6872"/>
                      <a:pt x="5689" y="6928"/>
                    </a:cubicBezTo>
                    <a:cubicBezTo>
                      <a:pt x="5717" y="6971"/>
                      <a:pt x="5731" y="7013"/>
                      <a:pt x="5717" y="7027"/>
                    </a:cubicBezTo>
                    <a:cubicBezTo>
                      <a:pt x="5703" y="7041"/>
                      <a:pt x="5675" y="7013"/>
                      <a:pt x="5675" y="6971"/>
                    </a:cubicBezTo>
                    <a:close/>
                    <a:moveTo>
                      <a:pt x="5773" y="7323"/>
                    </a:moveTo>
                    <a:cubicBezTo>
                      <a:pt x="5745" y="7238"/>
                      <a:pt x="5717" y="7111"/>
                      <a:pt x="5731" y="7097"/>
                    </a:cubicBezTo>
                    <a:cubicBezTo>
                      <a:pt x="5745" y="7083"/>
                      <a:pt x="5759" y="7083"/>
                      <a:pt x="5773" y="7125"/>
                    </a:cubicBezTo>
                    <a:cubicBezTo>
                      <a:pt x="5788" y="7168"/>
                      <a:pt x="5802" y="7238"/>
                      <a:pt x="5830" y="7280"/>
                    </a:cubicBezTo>
                    <a:cubicBezTo>
                      <a:pt x="5844" y="7337"/>
                      <a:pt x="5900" y="7534"/>
                      <a:pt x="5900" y="7576"/>
                    </a:cubicBezTo>
                    <a:cubicBezTo>
                      <a:pt x="5900" y="7604"/>
                      <a:pt x="5900" y="7632"/>
                      <a:pt x="5886" y="7647"/>
                    </a:cubicBezTo>
                    <a:cubicBezTo>
                      <a:pt x="5858" y="7675"/>
                      <a:pt x="5844" y="7675"/>
                      <a:pt x="5844" y="7675"/>
                    </a:cubicBezTo>
                    <a:cubicBezTo>
                      <a:pt x="5844" y="7661"/>
                      <a:pt x="5830" y="7590"/>
                      <a:pt x="5816" y="7506"/>
                    </a:cubicBezTo>
                    <a:cubicBezTo>
                      <a:pt x="5788" y="7421"/>
                      <a:pt x="5773" y="7337"/>
                      <a:pt x="5773" y="7323"/>
                    </a:cubicBezTo>
                    <a:close/>
                    <a:moveTo>
                      <a:pt x="4844" y="13462"/>
                    </a:moveTo>
                    <a:cubicBezTo>
                      <a:pt x="4816" y="13533"/>
                      <a:pt x="4802" y="13589"/>
                      <a:pt x="4802" y="13589"/>
                    </a:cubicBezTo>
                    <a:cubicBezTo>
                      <a:pt x="4802" y="13589"/>
                      <a:pt x="4774" y="13575"/>
                      <a:pt x="4760" y="13561"/>
                    </a:cubicBezTo>
                    <a:cubicBezTo>
                      <a:pt x="4689" y="13505"/>
                      <a:pt x="4520" y="13378"/>
                      <a:pt x="4379" y="13293"/>
                    </a:cubicBezTo>
                    <a:cubicBezTo>
                      <a:pt x="4168" y="13167"/>
                      <a:pt x="4126" y="13152"/>
                      <a:pt x="4112" y="13152"/>
                    </a:cubicBezTo>
                    <a:cubicBezTo>
                      <a:pt x="4098" y="13152"/>
                      <a:pt x="4098" y="13138"/>
                      <a:pt x="4098" y="13138"/>
                    </a:cubicBezTo>
                    <a:cubicBezTo>
                      <a:pt x="4098" y="13124"/>
                      <a:pt x="3633" y="12871"/>
                      <a:pt x="3520" y="12829"/>
                    </a:cubicBezTo>
                    <a:cubicBezTo>
                      <a:pt x="3295" y="12744"/>
                      <a:pt x="3140" y="12716"/>
                      <a:pt x="2704" y="12702"/>
                    </a:cubicBezTo>
                    <a:cubicBezTo>
                      <a:pt x="2535" y="12702"/>
                      <a:pt x="2380" y="12702"/>
                      <a:pt x="2380" y="12702"/>
                    </a:cubicBezTo>
                    <a:cubicBezTo>
                      <a:pt x="2380" y="12702"/>
                      <a:pt x="2309" y="12716"/>
                      <a:pt x="2239" y="12716"/>
                    </a:cubicBezTo>
                    <a:cubicBezTo>
                      <a:pt x="2183" y="12716"/>
                      <a:pt x="2112" y="12716"/>
                      <a:pt x="2098" y="12716"/>
                    </a:cubicBezTo>
                    <a:cubicBezTo>
                      <a:pt x="1929" y="12730"/>
                      <a:pt x="1802" y="12744"/>
                      <a:pt x="1718" y="12772"/>
                    </a:cubicBezTo>
                    <a:cubicBezTo>
                      <a:pt x="1662" y="12772"/>
                      <a:pt x="1591" y="12786"/>
                      <a:pt x="1563" y="12786"/>
                    </a:cubicBezTo>
                    <a:cubicBezTo>
                      <a:pt x="1535" y="12800"/>
                      <a:pt x="1465" y="12815"/>
                      <a:pt x="1394" y="12815"/>
                    </a:cubicBezTo>
                    <a:cubicBezTo>
                      <a:pt x="1225" y="12843"/>
                      <a:pt x="972" y="12871"/>
                      <a:pt x="958" y="12871"/>
                    </a:cubicBezTo>
                    <a:cubicBezTo>
                      <a:pt x="943" y="12857"/>
                      <a:pt x="943" y="12857"/>
                      <a:pt x="1056" y="12800"/>
                    </a:cubicBezTo>
                    <a:cubicBezTo>
                      <a:pt x="1253" y="12702"/>
                      <a:pt x="1493" y="12533"/>
                      <a:pt x="1605" y="12448"/>
                    </a:cubicBezTo>
                    <a:cubicBezTo>
                      <a:pt x="1633" y="12434"/>
                      <a:pt x="1676" y="12392"/>
                      <a:pt x="1704" y="12364"/>
                    </a:cubicBezTo>
                    <a:cubicBezTo>
                      <a:pt x="1817" y="12293"/>
                      <a:pt x="1887" y="12223"/>
                      <a:pt x="2112" y="12026"/>
                    </a:cubicBezTo>
                    <a:cubicBezTo>
                      <a:pt x="2183" y="11984"/>
                      <a:pt x="2239" y="11927"/>
                      <a:pt x="2267" y="11913"/>
                    </a:cubicBezTo>
                    <a:cubicBezTo>
                      <a:pt x="2295" y="11899"/>
                      <a:pt x="2323" y="11871"/>
                      <a:pt x="2352" y="11843"/>
                    </a:cubicBezTo>
                    <a:cubicBezTo>
                      <a:pt x="2591" y="11660"/>
                      <a:pt x="2676" y="11603"/>
                      <a:pt x="2704" y="11575"/>
                    </a:cubicBezTo>
                    <a:cubicBezTo>
                      <a:pt x="2704" y="11575"/>
                      <a:pt x="2732" y="11547"/>
                      <a:pt x="2760" y="11533"/>
                    </a:cubicBezTo>
                    <a:cubicBezTo>
                      <a:pt x="2774" y="11519"/>
                      <a:pt x="2873" y="11449"/>
                      <a:pt x="2971" y="11378"/>
                    </a:cubicBezTo>
                    <a:cubicBezTo>
                      <a:pt x="3056" y="11308"/>
                      <a:pt x="3154" y="11237"/>
                      <a:pt x="3182" y="11223"/>
                    </a:cubicBezTo>
                    <a:cubicBezTo>
                      <a:pt x="3239" y="11181"/>
                      <a:pt x="3281" y="11153"/>
                      <a:pt x="3309" y="11125"/>
                    </a:cubicBezTo>
                    <a:cubicBezTo>
                      <a:pt x="3323" y="11125"/>
                      <a:pt x="3351" y="11097"/>
                      <a:pt x="3366" y="11097"/>
                    </a:cubicBezTo>
                    <a:cubicBezTo>
                      <a:pt x="3394" y="11082"/>
                      <a:pt x="3436" y="11054"/>
                      <a:pt x="3450" y="11040"/>
                    </a:cubicBezTo>
                    <a:cubicBezTo>
                      <a:pt x="3492" y="11012"/>
                      <a:pt x="3478" y="11012"/>
                      <a:pt x="3591" y="10928"/>
                    </a:cubicBezTo>
                    <a:cubicBezTo>
                      <a:pt x="3647" y="10899"/>
                      <a:pt x="3689" y="10857"/>
                      <a:pt x="3703" y="10843"/>
                    </a:cubicBezTo>
                    <a:cubicBezTo>
                      <a:pt x="3746" y="10829"/>
                      <a:pt x="3844" y="10744"/>
                      <a:pt x="3887" y="10702"/>
                    </a:cubicBezTo>
                    <a:cubicBezTo>
                      <a:pt x="4210" y="10463"/>
                      <a:pt x="4675" y="10040"/>
                      <a:pt x="4816" y="9871"/>
                    </a:cubicBezTo>
                    <a:cubicBezTo>
                      <a:pt x="4830" y="9843"/>
                      <a:pt x="4872" y="9801"/>
                      <a:pt x="4915" y="9759"/>
                    </a:cubicBezTo>
                    <a:cubicBezTo>
                      <a:pt x="4971" y="9688"/>
                      <a:pt x="5083" y="9519"/>
                      <a:pt x="5140" y="9449"/>
                    </a:cubicBezTo>
                    <a:cubicBezTo>
                      <a:pt x="5210" y="9336"/>
                      <a:pt x="5365" y="9027"/>
                      <a:pt x="5421" y="8886"/>
                    </a:cubicBezTo>
                    <a:cubicBezTo>
                      <a:pt x="5506" y="8674"/>
                      <a:pt x="5548" y="8534"/>
                      <a:pt x="5562" y="8491"/>
                    </a:cubicBezTo>
                    <a:cubicBezTo>
                      <a:pt x="5562" y="8477"/>
                      <a:pt x="5576" y="8449"/>
                      <a:pt x="5576" y="8449"/>
                    </a:cubicBezTo>
                    <a:cubicBezTo>
                      <a:pt x="5590" y="8435"/>
                      <a:pt x="5619" y="8337"/>
                      <a:pt x="5661" y="8238"/>
                    </a:cubicBezTo>
                    <a:cubicBezTo>
                      <a:pt x="5689" y="8153"/>
                      <a:pt x="5717" y="8069"/>
                      <a:pt x="5731" y="8055"/>
                    </a:cubicBezTo>
                    <a:cubicBezTo>
                      <a:pt x="5731" y="8055"/>
                      <a:pt x="5745" y="8027"/>
                      <a:pt x="5745" y="8013"/>
                    </a:cubicBezTo>
                    <a:cubicBezTo>
                      <a:pt x="5745" y="7999"/>
                      <a:pt x="5759" y="7956"/>
                      <a:pt x="5773" y="7928"/>
                    </a:cubicBezTo>
                    <a:cubicBezTo>
                      <a:pt x="5788" y="7900"/>
                      <a:pt x="5816" y="7886"/>
                      <a:pt x="5816" y="7886"/>
                    </a:cubicBezTo>
                    <a:cubicBezTo>
                      <a:pt x="5830" y="7886"/>
                      <a:pt x="5886" y="8210"/>
                      <a:pt x="5900" y="8322"/>
                    </a:cubicBezTo>
                    <a:cubicBezTo>
                      <a:pt x="5900" y="8337"/>
                      <a:pt x="5900" y="8379"/>
                      <a:pt x="5900" y="8421"/>
                    </a:cubicBezTo>
                    <a:cubicBezTo>
                      <a:pt x="5914" y="8449"/>
                      <a:pt x="5914" y="8520"/>
                      <a:pt x="5914" y="8576"/>
                    </a:cubicBezTo>
                    <a:cubicBezTo>
                      <a:pt x="5914" y="8646"/>
                      <a:pt x="5914" y="8703"/>
                      <a:pt x="5914" y="8717"/>
                    </a:cubicBezTo>
                    <a:cubicBezTo>
                      <a:pt x="5914" y="8745"/>
                      <a:pt x="5914" y="8886"/>
                      <a:pt x="5914" y="9055"/>
                    </a:cubicBezTo>
                    <a:cubicBezTo>
                      <a:pt x="5900" y="9491"/>
                      <a:pt x="5858" y="9815"/>
                      <a:pt x="5759" y="10266"/>
                    </a:cubicBezTo>
                    <a:cubicBezTo>
                      <a:pt x="5745" y="10308"/>
                      <a:pt x="5717" y="10407"/>
                      <a:pt x="5703" y="10463"/>
                    </a:cubicBezTo>
                    <a:cubicBezTo>
                      <a:pt x="5689" y="10533"/>
                      <a:pt x="5675" y="10618"/>
                      <a:pt x="5661" y="10674"/>
                    </a:cubicBezTo>
                    <a:cubicBezTo>
                      <a:pt x="5647" y="10716"/>
                      <a:pt x="5619" y="10829"/>
                      <a:pt x="5590" y="10913"/>
                    </a:cubicBezTo>
                    <a:cubicBezTo>
                      <a:pt x="5562" y="10998"/>
                      <a:pt x="5534" y="11097"/>
                      <a:pt x="5534" y="11111"/>
                    </a:cubicBezTo>
                    <a:cubicBezTo>
                      <a:pt x="5520" y="11181"/>
                      <a:pt x="5464" y="11378"/>
                      <a:pt x="5436" y="11463"/>
                    </a:cubicBezTo>
                    <a:cubicBezTo>
                      <a:pt x="5407" y="11575"/>
                      <a:pt x="5281" y="11998"/>
                      <a:pt x="5267" y="12068"/>
                    </a:cubicBezTo>
                    <a:cubicBezTo>
                      <a:pt x="5252" y="12096"/>
                      <a:pt x="5224" y="12181"/>
                      <a:pt x="5196" y="12265"/>
                    </a:cubicBezTo>
                    <a:cubicBezTo>
                      <a:pt x="5126" y="12477"/>
                      <a:pt x="5126" y="12477"/>
                      <a:pt x="5083" y="12660"/>
                    </a:cubicBezTo>
                    <a:cubicBezTo>
                      <a:pt x="5055" y="12758"/>
                      <a:pt x="5027" y="12843"/>
                      <a:pt x="5013" y="12857"/>
                    </a:cubicBezTo>
                    <a:cubicBezTo>
                      <a:pt x="5013" y="12885"/>
                      <a:pt x="4971" y="13026"/>
                      <a:pt x="4915" y="13195"/>
                    </a:cubicBezTo>
                    <a:cubicBezTo>
                      <a:pt x="4900" y="13237"/>
                      <a:pt x="4886" y="13279"/>
                      <a:pt x="4886" y="13307"/>
                    </a:cubicBezTo>
                    <a:cubicBezTo>
                      <a:pt x="4886" y="13321"/>
                      <a:pt x="4858" y="13392"/>
                      <a:pt x="4844" y="13462"/>
                    </a:cubicBezTo>
                    <a:close/>
                    <a:moveTo>
                      <a:pt x="5041" y="13899"/>
                    </a:moveTo>
                    <a:cubicBezTo>
                      <a:pt x="5027" y="13871"/>
                      <a:pt x="4985" y="13800"/>
                      <a:pt x="4929" y="13744"/>
                    </a:cubicBezTo>
                    <a:cubicBezTo>
                      <a:pt x="4872" y="13673"/>
                      <a:pt x="4844" y="13631"/>
                      <a:pt x="4844" y="13617"/>
                    </a:cubicBezTo>
                    <a:cubicBezTo>
                      <a:pt x="4858" y="13617"/>
                      <a:pt x="4872" y="13575"/>
                      <a:pt x="4872" y="13533"/>
                    </a:cubicBezTo>
                    <a:cubicBezTo>
                      <a:pt x="4886" y="13490"/>
                      <a:pt x="4900" y="13434"/>
                      <a:pt x="4915" y="13392"/>
                    </a:cubicBezTo>
                    <a:cubicBezTo>
                      <a:pt x="4929" y="13350"/>
                      <a:pt x="4943" y="13307"/>
                      <a:pt x="4957" y="13293"/>
                    </a:cubicBezTo>
                    <a:cubicBezTo>
                      <a:pt x="4957" y="13265"/>
                      <a:pt x="4971" y="13195"/>
                      <a:pt x="4999" y="13124"/>
                    </a:cubicBezTo>
                    <a:cubicBezTo>
                      <a:pt x="5055" y="12969"/>
                      <a:pt x="5168" y="12589"/>
                      <a:pt x="5210" y="12434"/>
                    </a:cubicBezTo>
                    <a:cubicBezTo>
                      <a:pt x="5267" y="12251"/>
                      <a:pt x="5267" y="12251"/>
                      <a:pt x="5295" y="12139"/>
                    </a:cubicBezTo>
                    <a:cubicBezTo>
                      <a:pt x="5309" y="12082"/>
                      <a:pt x="5323" y="12040"/>
                      <a:pt x="5323" y="12026"/>
                    </a:cubicBezTo>
                    <a:cubicBezTo>
                      <a:pt x="5337" y="12026"/>
                      <a:pt x="5337" y="12012"/>
                      <a:pt x="5337" y="11998"/>
                    </a:cubicBezTo>
                    <a:cubicBezTo>
                      <a:pt x="5351" y="11984"/>
                      <a:pt x="5351" y="11941"/>
                      <a:pt x="5365" y="11913"/>
                    </a:cubicBezTo>
                    <a:cubicBezTo>
                      <a:pt x="5379" y="11885"/>
                      <a:pt x="5407" y="11772"/>
                      <a:pt x="5436" y="11674"/>
                    </a:cubicBezTo>
                    <a:cubicBezTo>
                      <a:pt x="5464" y="11575"/>
                      <a:pt x="5506" y="11420"/>
                      <a:pt x="5520" y="11336"/>
                    </a:cubicBezTo>
                    <a:cubicBezTo>
                      <a:pt x="5548" y="11251"/>
                      <a:pt x="5576" y="11167"/>
                      <a:pt x="5576" y="11139"/>
                    </a:cubicBezTo>
                    <a:cubicBezTo>
                      <a:pt x="5590" y="11111"/>
                      <a:pt x="5605" y="11068"/>
                      <a:pt x="5619" y="11026"/>
                    </a:cubicBezTo>
                    <a:cubicBezTo>
                      <a:pt x="5633" y="10942"/>
                      <a:pt x="5689" y="10759"/>
                      <a:pt x="5703" y="10688"/>
                    </a:cubicBezTo>
                    <a:cubicBezTo>
                      <a:pt x="5703" y="10660"/>
                      <a:pt x="5717" y="10590"/>
                      <a:pt x="5731" y="10533"/>
                    </a:cubicBezTo>
                    <a:cubicBezTo>
                      <a:pt x="5788" y="10364"/>
                      <a:pt x="5802" y="10294"/>
                      <a:pt x="5816" y="10195"/>
                    </a:cubicBezTo>
                    <a:cubicBezTo>
                      <a:pt x="5844" y="10054"/>
                      <a:pt x="5858" y="9956"/>
                      <a:pt x="5886" y="9829"/>
                    </a:cubicBezTo>
                    <a:cubicBezTo>
                      <a:pt x="5900" y="9773"/>
                      <a:pt x="5928" y="9660"/>
                      <a:pt x="5928" y="9576"/>
                    </a:cubicBezTo>
                    <a:cubicBezTo>
                      <a:pt x="5957" y="9393"/>
                      <a:pt x="5971" y="8900"/>
                      <a:pt x="5971" y="8660"/>
                    </a:cubicBezTo>
                    <a:cubicBezTo>
                      <a:pt x="5957" y="8562"/>
                      <a:pt x="5957" y="8463"/>
                      <a:pt x="5957" y="8449"/>
                    </a:cubicBezTo>
                    <a:cubicBezTo>
                      <a:pt x="5957" y="8449"/>
                      <a:pt x="5957" y="8407"/>
                      <a:pt x="5957" y="8379"/>
                    </a:cubicBezTo>
                    <a:lnTo>
                      <a:pt x="5942" y="8266"/>
                    </a:lnTo>
                    <a:cubicBezTo>
                      <a:pt x="5928" y="8182"/>
                      <a:pt x="5914" y="8041"/>
                      <a:pt x="5886" y="7928"/>
                    </a:cubicBezTo>
                    <a:cubicBezTo>
                      <a:pt x="5872" y="7872"/>
                      <a:pt x="5858" y="7815"/>
                      <a:pt x="5858" y="7801"/>
                    </a:cubicBezTo>
                    <a:cubicBezTo>
                      <a:pt x="5858" y="7787"/>
                      <a:pt x="5872" y="7745"/>
                      <a:pt x="5886" y="7731"/>
                    </a:cubicBezTo>
                    <a:cubicBezTo>
                      <a:pt x="5914" y="7689"/>
                      <a:pt x="5928" y="7689"/>
                      <a:pt x="5928" y="7703"/>
                    </a:cubicBezTo>
                    <a:cubicBezTo>
                      <a:pt x="5957" y="7759"/>
                      <a:pt x="5999" y="7956"/>
                      <a:pt x="5999" y="8083"/>
                    </a:cubicBezTo>
                    <a:cubicBezTo>
                      <a:pt x="5999" y="8168"/>
                      <a:pt x="6013" y="8252"/>
                      <a:pt x="6013" y="8280"/>
                    </a:cubicBezTo>
                    <a:cubicBezTo>
                      <a:pt x="6027" y="8632"/>
                      <a:pt x="6027" y="9336"/>
                      <a:pt x="5999" y="9562"/>
                    </a:cubicBezTo>
                    <a:cubicBezTo>
                      <a:pt x="5985" y="9688"/>
                      <a:pt x="5928" y="10054"/>
                      <a:pt x="5914" y="10097"/>
                    </a:cubicBezTo>
                    <a:cubicBezTo>
                      <a:pt x="5900" y="10111"/>
                      <a:pt x="5900" y="10153"/>
                      <a:pt x="5900" y="10181"/>
                    </a:cubicBezTo>
                    <a:cubicBezTo>
                      <a:pt x="5886" y="10252"/>
                      <a:pt x="5844" y="10435"/>
                      <a:pt x="5788" y="10646"/>
                    </a:cubicBezTo>
                    <a:cubicBezTo>
                      <a:pt x="5703" y="10998"/>
                      <a:pt x="5675" y="11125"/>
                      <a:pt x="5633" y="11294"/>
                    </a:cubicBezTo>
                    <a:cubicBezTo>
                      <a:pt x="5548" y="11632"/>
                      <a:pt x="5492" y="11843"/>
                      <a:pt x="5436" y="12054"/>
                    </a:cubicBezTo>
                    <a:cubicBezTo>
                      <a:pt x="5407" y="12167"/>
                      <a:pt x="5337" y="12448"/>
                      <a:pt x="5337" y="12477"/>
                    </a:cubicBezTo>
                    <a:cubicBezTo>
                      <a:pt x="5337" y="12491"/>
                      <a:pt x="5309" y="12547"/>
                      <a:pt x="5309" y="12603"/>
                    </a:cubicBezTo>
                    <a:cubicBezTo>
                      <a:pt x="5281" y="12688"/>
                      <a:pt x="5224" y="12913"/>
                      <a:pt x="5182" y="13096"/>
                    </a:cubicBezTo>
                    <a:cubicBezTo>
                      <a:pt x="5182" y="13138"/>
                      <a:pt x="5168" y="13237"/>
                      <a:pt x="5154" y="13336"/>
                    </a:cubicBezTo>
                    <a:cubicBezTo>
                      <a:pt x="5140" y="13434"/>
                      <a:pt x="5126" y="13547"/>
                      <a:pt x="5126" y="13575"/>
                    </a:cubicBezTo>
                    <a:cubicBezTo>
                      <a:pt x="5126" y="13617"/>
                      <a:pt x="5112" y="13716"/>
                      <a:pt x="5098" y="13800"/>
                    </a:cubicBezTo>
                    <a:cubicBezTo>
                      <a:pt x="5098" y="13885"/>
                      <a:pt x="5083" y="13941"/>
                      <a:pt x="5083" y="13941"/>
                    </a:cubicBezTo>
                    <a:cubicBezTo>
                      <a:pt x="5069" y="13941"/>
                      <a:pt x="5055" y="13927"/>
                      <a:pt x="5041" y="13899"/>
                    </a:cubicBezTo>
                    <a:close/>
                    <a:moveTo>
                      <a:pt x="4929" y="14237"/>
                    </a:moveTo>
                    <a:cubicBezTo>
                      <a:pt x="4999" y="14180"/>
                      <a:pt x="5041" y="14138"/>
                      <a:pt x="5069" y="14124"/>
                    </a:cubicBezTo>
                    <a:cubicBezTo>
                      <a:pt x="5083" y="14110"/>
                      <a:pt x="5098" y="14110"/>
                      <a:pt x="5112" y="14110"/>
                    </a:cubicBezTo>
                    <a:cubicBezTo>
                      <a:pt x="5112" y="14110"/>
                      <a:pt x="5295" y="14462"/>
                      <a:pt x="5337" y="14547"/>
                    </a:cubicBezTo>
                    <a:cubicBezTo>
                      <a:pt x="5351" y="14589"/>
                      <a:pt x="5351" y="14589"/>
                      <a:pt x="5281" y="14518"/>
                    </a:cubicBezTo>
                    <a:cubicBezTo>
                      <a:pt x="5238" y="14476"/>
                      <a:pt x="5182" y="14434"/>
                      <a:pt x="5168" y="14420"/>
                    </a:cubicBezTo>
                    <a:cubicBezTo>
                      <a:pt x="5098" y="14378"/>
                      <a:pt x="4929" y="14265"/>
                      <a:pt x="4900" y="14265"/>
                    </a:cubicBezTo>
                    <a:cubicBezTo>
                      <a:pt x="4886" y="14265"/>
                      <a:pt x="4900" y="14265"/>
                      <a:pt x="4929" y="14237"/>
                    </a:cubicBezTo>
                    <a:close/>
                    <a:moveTo>
                      <a:pt x="4619" y="14335"/>
                    </a:moveTo>
                    <a:cubicBezTo>
                      <a:pt x="4633" y="14279"/>
                      <a:pt x="4647" y="14237"/>
                      <a:pt x="4647" y="14237"/>
                    </a:cubicBezTo>
                    <a:cubicBezTo>
                      <a:pt x="4661" y="14223"/>
                      <a:pt x="4746" y="14251"/>
                      <a:pt x="4774" y="14265"/>
                    </a:cubicBezTo>
                    <a:cubicBezTo>
                      <a:pt x="4788" y="14279"/>
                      <a:pt x="4788" y="14279"/>
                      <a:pt x="4746" y="14321"/>
                    </a:cubicBezTo>
                    <a:cubicBezTo>
                      <a:pt x="4703" y="14378"/>
                      <a:pt x="4619" y="14532"/>
                      <a:pt x="4591" y="14603"/>
                    </a:cubicBezTo>
                    <a:cubicBezTo>
                      <a:pt x="4577" y="14617"/>
                      <a:pt x="4562" y="14645"/>
                      <a:pt x="4562" y="14631"/>
                    </a:cubicBezTo>
                    <a:cubicBezTo>
                      <a:pt x="4562" y="14631"/>
                      <a:pt x="4591" y="14448"/>
                      <a:pt x="4619" y="14335"/>
                    </a:cubicBezTo>
                    <a:close/>
                    <a:moveTo>
                      <a:pt x="4534" y="15110"/>
                    </a:moveTo>
                    <a:cubicBezTo>
                      <a:pt x="4548" y="15011"/>
                      <a:pt x="4548" y="14927"/>
                      <a:pt x="4548" y="14913"/>
                    </a:cubicBezTo>
                    <a:cubicBezTo>
                      <a:pt x="4562" y="14885"/>
                      <a:pt x="4605" y="14716"/>
                      <a:pt x="4619" y="14701"/>
                    </a:cubicBezTo>
                    <a:cubicBezTo>
                      <a:pt x="4619" y="14701"/>
                      <a:pt x="4633" y="14687"/>
                      <a:pt x="4633" y="14673"/>
                    </a:cubicBezTo>
                    <a:cubicBezTo>
                      <a:pt x="4633" y="14673"/>
                      <a:pt x="4661" y="14603"/>
                      <a:pt x="4703" y="14532"/>
                    </a:cubicBezTo>
                    <a:cubicBezTo>
                      <a:pt x="4731" y="14462"/>
                      <a:pt x="4774" y="14392"/>
                      <a:pt x="4774" y="14392"/>
                    </a:cubicBezTo>
                    <a:cubicBezTo>
                      <a:pt x="4774" y="14378"/>
                      <a:pt x="4858" y="14307"/>
                      <a:pt x="4858" y="14307"/>
                    </a:cubicBezTo>
                    <a:cubicBezTo>
                      <a:pt x="4886" y="14307"/>
                      <a:pt x="5041" y="14392"/>
                      <a:pt x="5083" y="14420"/>
                    </a:cubicBezTo>
                    <a:cubicBezTo>
                      <a:pt x="5098" y="14434"/>
                      <a:pt x="5112" y="14448"/>
                      <a:pt x="5126" y="14448"/>
                    </a:cubicBezTo>
                    <a:cubicBezTo>
                      <a:pt x="5140" y="14448"/>
                      <a:pt x="5281" y="14575"/>
                      <a:pt x="5393" y="14701"/>
                    </a:cubicBezTo>
                    <a:cubicBezTo>
                      <a:pt x="5450" y="14772"/>
                      <a:pt x="5478" y="14786"/>
                      <a:pt x="5478" y="14758"/>
                    </a:cubicBezTo>
                    <a:cubicBezTo>
                      <a:pt x="5478" y="14744"/>
                      <a:pt x="5450" y="14659"/>
                      <a:pt x="5407" y="14575"/>
                    </a:cubicBezTo>
                    <a:cubicBezTo>
                      <a:pt x="5365" y="14490"/>
                      <a:pt x="5309" y="14378"/>
                      <a:pt x="5295" y="14335"/>
                    </a:cubicBezTo>
                    <a:cubicBezTo>
                      <a:pt x="5267" y="14293"/>
                      <a:pt x="5238" y="14223"/>
                      <a:pt x="5224" y="14209"/>
                    </a:cubicBezTo>
                    <a:cubicBezTo>
                      <a:pt x="5210" y="14180"/>
                      <a:pt x="5196" y="14138"/>
                      <a:pt x="5182" y="14110"/>
                    </a:cubicBezTo>
                    <a:cubicBezTo>
                      <a:pt x="5154" y="14068"/>
                      <a:pt x="5154" y="14054"/>
                      <a:pt x="5182" y="14054"/>
                    </a:cubicBezTo>
                    <a:cubicBezTo>
                      <a:pt x="5182" y="14054"/>
                      <a:pt x="5238" y="14026"/>
                      <a:pt x="5295" y="13997"/>
                    </a:cubicBezTo>
                    <a:cubicBezTo>
                      <a:pt x="5351" y="13955"/>
                      <a:pt x="5436" y="13927"/>
                      <a:pt x="5464" y="13913"/>
                    </a:cubicBezTo>
                    <a:cubicBezTo>
                      <a:pt x="5506" y="13885"/>
                      <a:pt x="5562" y="13871"/>
                      <a:pt x="5605" y="13857"/>
                    </a:cubicBezTo>
                    <a:cubicBezTo>
                      <a:pt x="5647" y="13842"/>
                      <a:pt x="5675" y="13828"/>
                      <a:pt x="5689" y="13828"/>
                    </a:cubicBezTo>
                    <a:cubicBezTo>
                      <a:pt x="5703" y="13828"/>
                      <a:pt x="5703" y="13828"/>
                      <a:pt x="5717" y="13814"/>
                    </a:cubicBezTo>
                    <a:cubicBezTo>
                      <a:pt x="5745" y="13800"/>
                      <a:pt x="6013" y="13716"/>
                      <a:pt x="6154" y="13702"/>
                    </a:cubicBezTo>
                    <a:cubicBezTo>
                      <a:pt x="6210" y="13688"/>
                      <a:pt x="6266" y="13673"/>
                      <a:pt x="6280" y="13673"/>
                    </a:cubicBezTo>
                    <a:cubicBezTo>
                      <a:pt x="6295" y="13673"/>
                      <a:pt x="6365" y="13673"/>
                      <a:pt x="6435" y="13673"/>
                    </a:cubicBezTo>
                    <a:cubicBezTo>
                      <a:pt x="6534" y="13673"/>
                      <a:pt x="6562" y="13688"/>
                      <a:pt x="6618" y="13716"/>
                    </a:cubicBezTo>
                    <a:cubicBezTo>
                      <a:pt x="6647" y="13730"/>
                      <a:pt x="6689" y="13744"/>
                      <a:pt x="6689" y="13744"/>
                    </a:cubicBezTo>
                    <a:cubicBezTo>
                      <a:pt x="6703" y="13744"/>
                      <a:pt x="6900" y="13885"/>
                      <a:pt x="6900" y="13899"/>
                    </a:cubicBezTo>
                    <a:cubicBezTo>
                      <a:pt x="6900" y="13899"/>
                      <a:pt x="6914" y="13899"/>
                      <a:pt x="6914" y="13899"/>
                    </a:cubicBezTo>
                    <a:cubicBezTo>
                      <a:pt x="6928" y="13899"/>
                      <a:pt x="6970" y="13955"/>
                      <a:pt x="7027" y="14011"/>
                    </a:cubicBezTo>
                    <a:lnTo>
                      <a:pt x="7139" y="14110"/>
                    </a:lnTo>
                    <a:lnTo>
                      <a:pt x="7125" y="14166"/>
                    </a:lnTo>
                    <a:cubicBezTo>
                      <a:pt x="7111" y="14363"/>
                      <a:pt x="7139" y="14744"/>
                      <a:pt x="7182" y="14842"/>
                    </a:cubicBezTo>
                    <a:cubicBezTo>
                      <a:pt x="7182" y="14870"/>
                      <a:pt x="7196" y="14899"/>
                      <a:pt x="7196" y="14913"/>
                    </a:cubicBezTo>
                    <a:cubicBezTo>
                      <a:pt x="7196" y="14927"/>
                      <a:pt x="7210" y="14955"/>
                      <a:pt x="7210" y="14955"/>
                    </a:cubicBezTo>
                    <a:cubicBezTo>
                      <a:pt x="7224" y="14969"/>
                      <a:pt x="7238" y="15011"/>
                      <a:pt x="7266" y="15068"/>
                    </a:cubicBezTo>
                    <a:cubicBezTo>
                      <a:pt x="7294" y="15124"/>
                      <a:pt x="7322" y="15180"/>
                      <a:pt x="7322" y="15180"/>
                    </a:cubicBezTo>
                    <a:cubicBezTo>
                      <a:pt x="7337" y="15194"/>
                      <a:pt x="7365" y="15251"/>
                      <a:pt x="7393" y="15307"/>
                    </a:cubicBezTo>
                    <a:cubicBezTo>
                      <a:pt x="7421" y="15363"/>
                      <a:pt x="7463" y="15448"/>
                      <a:pt x="7477" y="15490"/>
                    </a:cubicBezTo>
                    <a:cubicBezTo>
                      <a:pt x="7506" y="15518"/>
                      <a:pt x="7520" y="15560"/>
                      <a:pt x="7520" y="15560"/>
                    </a:cubicBezTo>
                    <a:cubicBezTo>
                      <a:pt x="7520" y="15560"/>
                      <a:pt x="7534" y="15589"/>
                      <a:pt x="7548" y="15603"/>
                    </a:cubicBezTo>
                    <a:cubicBezTo>
                      <a:pt x="7562" y="15631"/>
                      <a:pt x="7576" y="15645"/>
                      <a:pt x="7576" y="15659"/>
                    </a:cubicBezTo>
                    <a:cubicBezTo>
                      <a:pt x="7576" y="15659"/>
                      <a:pt x="7618" y="15743"/>
                      <a:pt x="7660" y="15814"/>
                    </a:cubicBezTo>
                    <a:cubicBezTo>
                      <a:pt x="7675" y="15828"/>
                      <a:pt x="7675" y="15842"/>
                      <a:pt x="7689" y="15856"/>
                    </a:cubicBezTo>
                    <a:cubicBezTo>
                      <a:pt x="7689" y="15870"/>
                      <a:pt x="7703" y="15898"/>
                      <a:pt x="7717" y="15912"/>
                    </a:cubicBezTo>
                    <a:cubicBezTo>
                      <a:pt x="7773" y="16025"/>
                      <a:pt x="7956" y="16363"/>
                      <a:pt x="7998" y="16419"/>
                    </a:cubicBezTo>
                    <a:cubicBezTo>
                      <a:pt x="7998" y="16448"/>
                      <a:pt x="8027" y="16490"/>
                      <a:pt x="8055" y="16532"/>
                    </a:cubicBezTo>
                    <a:cubicBezTo>
                      <a:pt x="8167" y="16757"/>
                      <a:pt x="8224" y="16870"/>
                      <a:pt x="8322" y="17109"/>
                    </a:cubicBezTo>
                    <a:cubicBezTo>
                      <a:pt x="8407" y="17307"/>
                      <a:pt x="8491" y="17518"/>
                      <a:pt x="8491" y="17532"/>
                    </a:cubicBezTo>
                    <a:cubicBezTo>
                      <a:pt x="8491" y="17546"/>
                      <a:pt x="8688" y="17982"/>
                      <a:pt x="8731" y="18039"/>
                    </a:cubicBezTo>
                    <a:cubicBezTo>
                      <a:pt x="8773" y="18123"/>
                      <a:pt x="8829" y="18236"/>
                      <a:pt x="8843" y="18278"/>
                    </a:cubicBezTo>
                    <a:cubicBezTo>
                      <a:pt x="8843" y="18335"/>
                      <a:pt x="8857" y="18363"/>
                      <a:pt x="8857" y="18433"/>
                    </a:cubicBezTo>
                    <a:cubicBezTo>
                      <a:pt x="8914" y="18898"/>
                      <a:pt x="8928" y="18968"/>
                      <a:pt x="8984" y="19081"/>
                    </a:cubicBezTo>
                    <a:cubicBezTo>
                      <a:pt x="9012" y="19151"/>
                      <a:pt x="9069" y="19208"/>
                      <a:pt x="9125" y="19208"/>
                    </a:cubicBezTo>
                    <a:cubicBezTo>
                      <a:pt x="9195" y="19208"/>
                      <a:pt x="9280" y="19123"/>
                      <a:pt x="9280" y="19039"/>
                    </a:cubicBezTo>
                    <a:cubicBezTo>
                      <a:pt x="9294" y="18954"/>
                      <a:pt x="9195" y="18701"/>
                      <a:pt x="9111" y="18560"/>
                    </a:cubicBezTo>
                    <a:cubicBezTo>
                      <a:pt x="9083" y="18518"/>
                      <a:pt x="9069" y="18489"/>
                      <a:pt x="9069" y="18489"/>
                    </a:cubicBezTo>
                    <a:cubicBezTo>
                      <a:pt x="9069" y="18489"/>
                      <a:pt x="8914" y="18222"/>
                      <a:pt x="8886" y="18180"/>
                    </a:cubicBezTo>
                    <a:cubicBezTo>
                      <a:pt x="8857" y="18151"/>
                      <a:pt x="8829" y="18011"/>
                      <a:pt x="8801" y="17785"/>
                    </a:cubicBezTo>
                    <a:cubicBezTo>
                      <a:pt x="8787" y="17701"/>
                      <a:pt x="8745" y="17504"/>
                      <a:pt x="8731" y="17433"/>
                    </a:cubicBezTo>
                    <a:cubicBezTo>
                      <a:pt x="8688" y="17307"/>
                      <a:pt x="8590" y="16926"/>
                      <a:pt x="8576" y="16898"/>
                    </a:cubicBezTo>
                    <a:cubicBezTo>
                      <a:pt x="8576" y="16898"/>
                      <a:pt x="8562" y="16842"/>
                      <a:pt x="8548" y="16800"/>
                    </a:cubicBezTo>
                    <a:cubicBezTo>
                      <a:pt x="8533" y="16757"/>
                      <a:pt x="8505" y="16701"/>
                      <a:pt x="8491" y="16659"/>
                    </a:cubicBezTo>
                    <a:cubicBezTo>
                      <a:pt x="8477" y="16617"/>
                      <a:pt x="8463" y="16588"/>
                      <a:pt x="8463" y="16588"/>
                    </a:cubicBezTo>
                    <a:cubicBezTo>
                      <a:pt x="8463" y="16560"/>
                      <a:pt x="8379" y="16377"/>
                      <a:pt x="8308" y="16250"/>
                    </a:cubicBezTo>
                    <a:cubicBezTo>
                      <a:pt x="8252" y="16152"/>
                      <a:pt x="8224" y="16081"/>
                      <a:pt x="8224" y="16081"/>
                    </a:cubicBezTo>
                    <a:cubicBezTo>
                      <a:pt x="8224" y="16067"/>
                      <a:pt x="8210" y="16067"/>
                      <a:pt x="8210" y="16067"/>
                    </a:cubicBezTo>
                    <a:cubicBezTo>
                      <a:pt x="8210" y="16067"/>
                      <a:pt x="8196" y="16039"/>
                      <a:pt x="8181" y="16011"/>
                    </a:cubicBezTo>
                    <a:cubicBezTo>
                      <a:pt x="8153" y="15941"/>
                      <a:pt x="8125" y="15898"/>
                      <a:pt x="8111" y="15856"/>
                    </a:cubicBezTo>
                    <a:cubicBezTo>
                      <a:pt x="8097" y="15842"/>
                      <a:pt x="8069" y="15786"/>
                      <a:pt x="8041" y="15743"/>
                    </a:cubicBezTo>
                    <a:cubicBezTo>
                      <a:pt x="8012" y="15673"/>
                      <a:pt x="7900" y="15448"/>
                      <a:pt x="7815" y="15293"/>
                    </a:cubicBezTo>
                    <a:cubicBezTo>
                      <a:pt x="7801" y="15265"/>
                      <a:pt x="7731" y="15110"/>
                      <a:pt x="7660" y="14941"/>
                    </a:cubicBezTo>
                    <a:cubicBezTo>
                      <a:pt x="7534" y="14659"/>
                      <a:pt x="7491" y="14575"/>
                      <a:pt x="7449" y="14504"/>
                    </a:cubicBezTo>
                    <a:cubicBezTo>
                      <a:pt x="7421" y="14434"/>
                      <a:pt x="7308" y="14265"/>
                      <a:pt x="7294" y="14237"/>
                    </a:cubicBezTo>
                    <a:cubicBezTo>
                      <a:pt x="7210" y="14138"/>
                      <a:pt x="7210" y="14152"/>
                      <a:pt x="7224" y="13955"/>
                    </a:cubicBezTo>
                    <a:cubicBezTo>
                      <a:pt x="7238" y="13772"/>
                      <a:pt x="7252" y="13716"/>
                      <a:pt x="7308" y="13589"/>
                    </a:cubicBezTo>
                    <a:cubicBezTo>
                      <a:pt x="7351" y="13519"/>
                      <a:pt x="7393" y="13476"/>
                      <a:pt x="7562" y="13321"/>
                    </a:cubicBezTo>
                    <a:cubicBezTo>
                      <a:pt x="7745" y="13152"/>
                      <a:pt x="7900" y="13026"/>
                      <a:pt x="8027" y="12941"/>
                    </a:cubicBezTo>
                    <a:cubicBezTo>
                      <a:pt x="8055" y="12927"/>
                      <a:pt x="8097" y="12885"/>
                      <a:pt x="8139" y="12857"/>
                    </a:cubicBezTo>
                    <a:cubicBezTo>
                      <a:pt x="8224" y="12800"/>
                      <a:pt x="8407" y="12674"/>
                      <a:pt x="8505" y="12631"/>
                    </a:cubicBezTo>
                    <a:cubicBezTo>
                      <a:pt x="8548" y="12617"/>
                      <a:pt x="8618" y="12575"/>
                      <a:pt x="8646" y="12561"/>
                    </a:cubicBezTo>
                    <a:cubicBezTo>
                      <a:pt x="8843" y="12462"/>
                      <a:pt x="8984" y="12406"/>
                      <a:pt x="9139" y="12350"/>
                    </a:cubicBezTo>
                    <a:cubicBezTo>
                      <a:pt x="9392" y="12279"/>
                      <a:pt x="9576" y="12223"/>
                      <a:pt x="9815" y="12195"/>
                    </a:cubicBezTo>
                    <a:cubicBezTo>
                      <a:pt x="9942" y="12181"/>
                      <a:pt x="10012" y="12181"/>
                      <a:pt x="10308" y="12195"/>
                    </a:cubicBezTo>
                    <a:cubicBezTo>
                      <a:pt x="10505" y="12195"/>
                      <a:pt x="10660" y="12209"/>
                      <a:pt x="10660" y="12209"/>
                    </a:cubicBezTo>
                    <a:cubicBezTo>
                      <a:pt x="10660" y="12209"/>
                      <a:pt x="10772" y="12223"/>
                      <a:pt x="10885" y="12237"/>
                    </a:cubicBezTo>
                    <a:cubicBezTo>
                      <a:pt x="11012" y="12237"/>
                      <a:pt x="11153" y="12251"/>
                      <a:pt x="11209" y="12251"/>
                    </a:cubicBezTo>
                    <a:cubicBezTo>
                      <a:pt x="11251" y="12265"/>
                      <a:pt x="11350" y="12279"/>
                      <a:pt x="11420" y="12279"/>
                    </a:cubicBezTo>
                    <a:cubicBezTo>
                      <a:pt x="11688" y="12308"/>
                      <a:pt x="11927" y="12378"/>
                      <a:pt x="12195" y="12533"/>
                    </a:cubicBezTo>
                    <a:cubicBezTo>
                      <a:pt x="12406" y="12646"/>
                      <a:pt x="12561" y="12758"/>
                      <a:pt x="12688" y="12871"/>
                    </a:cubicBezTo>
                    <a:cubicBezTo>
                      <a:pt x="12828" y="12998"/>
                      <a:pt x="12871" y="13068"/>
                      <a:pt x="13054" y="13336"/>
                    </a:cubicBezTo>
                    <a:cubicBezTo>
                      <a:pt x="13124" y="13434"/>
                      <a:pt x="13195" y="13547"/>
                      <a:pt x="13223" y="13589"/>
                    </a:cubicBezTo>
                    <a:cubicBezTo>
                      <a:pt x="13293" y="13688"/>
                      <a:pt x="13434" y="13885"/>
                      <a:pt x="13561" y="14082"/>
                    </a:cubicBezTo>
                    <a:cubicBezTo>
                      <a:pt x="13631" y="14180"/>
                      <a:pt x="13701" y="14293"/>
                      <a:pt x="13730" y="14335"/>
                    </a:cubicBezTo>
                    <a:cubicBezTo>
                      <a:pt x="13758" y="14363"/>
                      <a:pt x="13786" y="14406"/>
                      <a:pt x="13786" y="14420"/>
                    </a:cubicBezTo>
                    <a:cubicBezTo>
                      <a:pt x="13800" y="14434"/>
                      <a:pt x="13800" y="14462"/>
                      <a:pt x="13814" y="14462"/>
                    </a:cubicBezTo>
                    <a:cubicBezTo>
                      <a:pt x="13828" y="14476"/>
                      <a:pt x="13842" y="14504"/>
                      <a:pt x="13842" y="14518"/>
                    </a:cubicBezTo>
                    <a:cubicBezTo>
                      <a:pt x="13856" y="14532"/>
                      <a:pt x="13885" y="14575"/>
                      <a:pt x="13899" y="14603"/>
                    </a:cubicBezTo>
                    <a:cubicBezTo>
                      <a:pt x="13927" y="14631"/>
                      <a:pt x="13955" y="14687"/>
                      <a:pt x="13969" y="14701"/>
                    </a:cubicBezTo>
                    <a:cubicBezTo>
                      <a:pt x="13983" y="14730"/>
                      <a:pt x="13997" y="14758"/>
                      <a:pt x="13997" y="14758"/>
                    </a:cubicBezTo>
                    <a:cubicBezTo>
                      <a:pt x="14011" y="14772"/>
                      <a:pt x="14110" y="14955"/>
                      <a:pt x="14124" y="15025"/>
                    </a:cubicBezTo>
                    <a:cubicBezTo>
                      <a:pt x="14152" y="15096"/>
                      <a:pt x="14152" y="15166"/>
                      <a:pt x="14124" y="15307"/>
                    </a:cubicBezTo>
                    <a:cubicBezTo>
                      <a:pt x="14096" y="15420"/>
                      <a:pt x="14068" y="15490"/>
                      <a:pt x="14025" y="15575"/>
                    </a:cubicBezTo>
                    <a:lnTo>
                      <a:pt x="13997" y="15617"/>
                    </a:lnTo>
                    <a:lnTo>
                      <a:pt x="13870" y="15631"/>
                    </a:lnTo>
                    <a:cubicBezTo>
                      <a:pt x="13518" y="15687"/>
                      <a:pt x="13166" y="15814"/>
                      <a:pt x="12927" y="15969"/>
                    </a:cubicBezTo>
                    <a:cubicBezTo>
                      <a:pt x="12857" y="16011"/>
                      <a:pt x="12786" y="16053"/>
                      <a:pt x="12772" y="16067"/>
                    </a:cubicBezTo>
                    <a:cubicBezTo>
                      <a:pt x="12758" y="16081"/>
                      <a:pt x="12730" y="16096"/>
                      <a:pt x="12716" y="16110"/>
                    </a:cubicBezTo>
                    <a:cubicBezTo>
                      <a:pt x="12688" y="16124"/>
                      <a:pt x="12659" y="16152"/>
                      <a:pt x="12645" y="16152"/>
                    </a:cubicBezTo>
                    <a:cubicBezTo>
                      <a:pt x="12631" y="16166"/>
                      <a:pt x="12575" y="16208"/>
                      <a:pt x="12519" y="16250"/>
                    </a:cubicBezTo>
                    <a:cubicBezTo>
                      <a:pt x="12448" y="16307"/>
                      <a:pt x="12406" y="16335"/>
                      <a:pt x="12307" y="16363"/>
                    </a:cubicBezTo>
                    <a:cubicBezTo>
                      <a:pt x="12195" y="16405"/>
                      <a:pt x="12110" y="16434"/>
                      <a:pt x="11744" y="16588"/>
                    </a:cubicBezTo>
                    <a:cubicBezTo>
                      <a:pt x="11730" y="16602"/>
                      <a:pt x="11688" y="16617"/>
                      <a:pt x="11660" y="16631"/>
                    </a:cubicBezTo>
                    <a:cubicBezTo>
                      <a:pt x="11631" y="16645"/>
                      <a:pt x="11603" y="16659"/>
                      <a:pt x="11589" y="16659"/>
                    </a:cubicBezTo>
                    <a:cubicBezTo>
                      <a:pt x="11519" y="16687"/>
                      <a:pt x="11265" y="16955"/>
                      <a:pt x="11237" y="17039"/>
                    </a:cubicBezTo>
                    <a:cubicBezTo>
                      <a:pt x="11237" y="17039"/>
                      <a:pt x="11223" y="17053"/>
                      <a:pt x="11209" y="17067"/>
                    </a:cubicBezTo>
                    <a:cubicBezTo>
                      <a:pt x="11195" y="17081"/>
                      <a:pt x="11153" y="17152"/>
                      <a:pt x="11040" y="17349"/>
                    </a:cubicBezTo>
                    <a:cubicBezTo>
                      <a:pt x="11026" y="17377"/>
                      <a:pt x="11012" y="17391"/>
                      <a:pt x="11012" y="17405"/>
                    </a:cubicBezTo>
                    <a:cubicBezTo>
                      <a:pt x="11012" y="17405"/>
                      <a:pt x="11012" y="17419"/>
                      <a:pt x="10998" y="17433"/>
                    </a:cubicBezTo>
                    <a:cubicBezTo>
                      <a:pt x="10984" y="17461"/>
                      <a:pt x="10956" y="17504"/>
                      <a:pt x="10941" y="17560"/>
                    </a:cubicBezTo>
                    <a:cubicBezTo>
                      <a:pt x="10913" y="17602"/>
                      <a:pt x="10885" y="17659"/>
                      <a:pt x="10871" y="17701"/>
                    </a:cubicBezTo>
                    <a:cubicBezTo>
                      <a:pt x="10857" y="17729"/>
                      <a:pt x="10829" y="17771"/>
                      <a:pt x="10829" y="17799"/>
                    </a:cubicBezTo>
                    <a:cubicBezTo>
                      <a:pt x="10815" y="17828"/>
                      <a:pt x="10787" y="17884"/>
                      <a:pt x="10772" y="17926"/>
                    </a:cubicBezTo>
                    <a:cubicBezTo>
                      <a:pt x="10758" y="17968"/>
                      <a:pt x="10730" y="18011"/>
                      <a:pt x="10730" y="18039"/>
                    </a:cubicBezTo>
                    <a:cubicBezTo>
                      <a:pt x="10702" y="18095"/>
                      <a:pt x="10688" y="18166"/>
                      <a:pt x="10632" y="18306"/>
                    </a:cubicBezTo>
                    <a:cubicBezTo>
                      <a:pt x="10618" y="18363"/>
                      <a:pt x="10603" y="18419"/>
                      <a:pt x="10589" y="18433"/>
                    </a:cubicBezTo>
                    <a:cubicBezTo>
                      <a:pt x="10589" y="18461"/>
                      <a:pt x="10561" y="18518"/>
                      <a:pt x="10547" y="18574"/>
                    </a:cubicBezTo>
                    <a:cubicBezTo>
                      <a:pt x="10505" y="18687"/>
                      <a:pt x="10491" y="18757"/>
                      <a:pt x="10463" y="18926"/>
                    </a:cubicBezTo>
                    <a:cubicBezTo>
                      <a:pt x="10463" y="18982"/>
                      <a:pt x="10449" y="19039"/>
                      <a:pt x="10449" y="19039"/>
                    </a:cubicBezTo>
                    <a:cubicBezTo>
                      <a:pt x="10420" y="19137"/>
                      <a:pt x="10406" y="19250"/>
                      <a:pt x="10406" y="19362"/>
                    </a:cubicBezTo>
                    <a:cubicBezTo>
                      <a:pt x="10392" y="19461"/>
                      <a:pt x="10392" y="19517"/>
                      <a:pt x="10378" y="19531"/>
                    </a:cubicBezTo>
                    <a:cubicBezTo>
                      <a:pt x="10350" y="19574"/>
                      <a:pt x="10280" y="19799"/>
                      <a:pt x="10280" y="19827"/>
                    </a:cubicBezTo>
                    <a:cubicBezTo>
                      <a:pt x="10280" y="19841"/>
                      <a:pt x="10266" y="19855"/>
                      <a:pt x="10266" y="19869"/>
                    </a:cubicBezTo>
                    <a:cubicBezTo>
                      <a:pt x="10251" y="19884"/>
                      <a:pt x="10209" y="20010"/>
                      <a:pt x="10195" y="20081"/>
                    </a:cubicBezTo>
                    <a:cubicBezTo>
                      <a:pt x="10195" y="20095"/>
                      <a:pt x="10181" y="20165"/>
                      <a:pt x="10167" y="20236"/>
                    </a:cubicBezTo>
                    <a:cubicBezTo>
                      <a:pt x="10153" y="20306"/>
                      <a:pt x="10125" y="20390"/>
                      <a:pt x="10125" y="20433"/>
                    </a:cubicBezTo>
                    <a:cubicBezTo>
                      <a:pt x="10125" y="20461"/>
                      <a:pt x="10111" y="20517"/>
                      <a:pt x="10097" y="20559"/>
                    </a:cubicBezTo>
                    <a:cubicBezTo>
                      <a:pt x="10054" y="20785"/>
                      <a:pt x="9998" y="21151"/>
                      <a:pt x="9984" y="21264"/>
                    </a:cubicBezTo>
                    <a:cubicBezTo>
                      <a:pt x="9984" y="21292"/>
                      <a:pt x="9984" y="21320"/>
                      <a:pt x="9956" y="21362"/>
                    </a:cubicBezTo>
                    <a:lnTo>
                      <a:pt x="9913" y="21418"/>
                    </a:lnTo>
                    <a:lnTo>
                      <a:pt x="9843" y="21348"/>
                    </a:lnTo>
                    <a:cubicBezTo>
                      <a:pt x="9773" y="21292"/>
                      <a:pt x="9730" y="21264"/>
                      <a:pt x="9604" y="21193"/>
                    </a:cubicBezTo>
                    <a:cubicBezTo>
                      <a:pt x="9533" y="21151"/>
                      <a:pt x="9491" y="21137"/>
                      <a:pt x="9294" y="21080"/>
                    </a:cubicBezTo>
                    <a:cubicBezTo>
                      <a:pt x="9209" y="21052"/>
                      <a:pt x="9111" y="21024"/>
                      <a:pt x="9069" y="21010"/>
                    </a:cubicBezTo>
                    <a:cubicBezTo>
                      <a:pt x="9026" y="20996"/>
                      <a:pt x="8984" y="20982"/>
                      <a:pt x="8984" y="20982"/>
                    </a:cubicBezTo>
                    <a:cubicBezTo>
                      <a:pt x="8984" y="20982"/>
                      <a:pt x="8970" y="20968"/>
                      <a:pt x="8970" y="20940"/>
                    </a:cubicBezTo>
                    <a:cubicBezTo>
                      <a:pt x="8956" y="20883"/>
                      <a:pt x="8942" y="20757"/>
                      <a:pt x="8928" y="20728"/>
                    </a:cubicBezTo>
                    <a:cubicBezTo>
                      <a:pt x="8914" y="20714"/>
                      <a:pt x="8900" y="20644"/>
                      <a:pt x="8886" y="20588"/>
                    </a:cubicBezTo>
                    <a:cubicBezTo>
                      <a:pt x="8871" y="20517"/>
                      <a:pt x="8843" y="20461"/>
                      <a:pt x="8843" y="20447"/>
                    </a:cubicBezTo>
                    <a:cubicBezTo>
                      <a:pt x="8843" y="20447"/>
                      <a:pt x="8829" y="20433"/>
                      <a:pt x="8829" y="20419"/>
                    </a:cubicBezTo>
                    <a:cubicBezTo>
                      <a:pt x="8829" y="20390"/>
                      <a:pt x="8576" y="19743"/>
                      <a:pt x="8533" y="19715"/>
                    </a:cubicBezTo>
                    <a:cubicBezTo>
                      <a:pt x="8533" y="19715"/>
                      <a:pt x="8533" y="19686"/>
                      <a:pt x="8519" y="19672"/>
                    </a:cubicBezTo>
                    <a:cubicBezTo>
                      <a:pt x="8505" y="19658"/>
                      <a:pt x="8491" y="19630"/>
                      <a:pt x="8491" y="19602"/>
                    </a:cubicBezTo>
                    <a:cubicBezTo>
                      <a:pt x="8477" y="19588"/>
                      <a:pt x="8449" y="19546"/>
                      <a:pt x="8435" y="19503"/>
                    </a:cubicBezTo>
                    <a:cubicBezTo>
                      <a:pt x="8421" y="19475"/>
                      <a:pt x="8393" y="19419"/>
                      <a:pt x="8379" y="19391"/>
                    </a:cubicBezTo>
                    <a:cubicBezTo>
                      <a:pt x="8365" y="19362"/>
                      <a:pt x="8336" y="19334"/>
                      <a:pt x="8336" y="19306"/>
                    </a:cubicBezTo>
                    <a:cubicBezTo>
                      <a:pt x="8322" y="19292"/>
                      <a:pt x="8322" y="19278"/>
                      <a:pt x="8308" y="19278"/>
                    </a:cubicBezTo>
                    <a:cubicBezTo>
                      <a:pt x="8308" y="19278"/>
                      <a:pt x="8308" y="19264"/>
                      <a:pt x="8308" y="19264"/>
                    </a:cubicBezTo>
                    <a:cubicBezTo>
                      <a:pt x="8308" y="19250"/>
                      <a:pt x="8294" y="19236"/>
                      <a:pt x="8280" y="19208"/>
                    </a:cubicBezTo>
                    <a:cubicBezTo>
                      <a:pt x="8266" y="19194"/>
                      <a:pt x="8252" y="19165"/>
                      <a:pt x="8252" y="19165"/>
                    </a:cubicBezTo>
                    <a:cubicBezTo>
                      <a:pt x="8252" y="19151"/>
                      <a:pt x="8238" y="19137"/>
                      <a:pt x="8224" y="19109"/>
                    </a:cubicBezTo>
                    <a:cubicBezTo>
                      <a:pt x="8181" y="19053"/>
                      <a:pt x="8196" y="19039"/>
                      <a:pt x="8238" y="19081"/>
                    </a:cubicBezTo>
                    <a:cubicBezTo>
                      <a:pt x="8252" y="19109"/>
                      <a:pt x="8322" y="19151"/>
                      <a:pt x="8365" y="19194"/>
                    </a:cubicBezTo>
                    <a:cubicBezTo>
                      <a:pt x="8533" y="19334"/>
                      <a:pt x="8900" y="19757"/>
                      <a:pt x="9040" y="19954"/>
                    </a:cubicBezTo>
                    <a:cubicBezTo>
                      <a:pt x="9181" y="20165"/>
                      <a:pt x="9252" y="20306"/>
                      <a:pt x="9336" y="20475"/>
                    </a:cubicBezTo>
                    <a:cubicBezTo>
                      <a:pt x="9392" y="20616"/>
                      <a:pt x="9449" y="20799"/>
                      <a:pt x="9449" y="20869"/>
                    </a:cubicBezTo>
                    <a:cubicBezTo>
                      <a:pt x="9435" y="20897"/>
                      <a:pt x="9463" y="20926"/>
                      <a:pt x="9477" y="20911"/>
                    </a:cubicBezTo>
                    <a:cubicBezTo>
                      <a:pt x="9491" y="20897"/>
                      <a:pt x="9505" y="20644"/>
                      <a:pt x="9519" y="20334"/>
                    </a:cubicBezTo>
                    <a:cubicBezTo>
                      <a:pt x="9533" y="20024"/>
                      <a:pt x="9547" y="19757"/>
                      <a:pt x="9547" y="19743"/>
                    </a:cubicBezTo>
                    <a:cubicBezTo>
                      <a:pt x="9561" y="19729"/>
                      <a:pt x="9576" y="19644"/>
                      <a:pt x="9590" y="19560"/>
                    </a:cubicBezTo>
                    <a:cubicBezTo>
                      <a:pt x="9604" y="19461"/>
                      <a:pt x="9618" y="19348"/>
                      <a:pt x="9632" y="19306"/>
                    </a:cubicBezTo>
                    <a:cubicBezTo>
                      <a:pt x="9646" y="19250"/>
                      <a:pt x="9660" y="19194"/>
                      <a:pt x="9660" y="19179"/>
                    </a:cubicBezTo>
                    <a:cubicBezTo>
                      <a:pt x="9660" y="19123"/>
                      <a:pt x="9716" y="18898"/>
                      <a:pt x="9745" y="18813"/>
                    </a:cubicBezTo>
                    <a:cubicBezTo>
                      <a:pt x="9745" y="18799"/>
                      <a:pt x="9759" y="18729"/>
                      <a:pt x="9773" y="18658"/>
                    </a:cubicBezTo>
                    <a:cubicBezTo>
                      <a:pt x="9787" y="18602"/>
                      <a:pt x="9801" y="18532"/>
                      <a:pt x="9815" y="18504"/>
                    </a:cubicBezTo>
                    <a:cubicBezTo>
                      <a:pt x="9815" y="18489"/>
                      <a:pt x="9829" y="18447"/>
                      <a:pt x="9829" y="18433"/>
                    </a:cubicBezTo>
                    <a:cubicBezTo>
                      <a:pt x="9843" y="18363"/>
                      <a:pt x="9913" y="18067"/>
                      <a:pt x="9956" y="17954"/>
                    </a:cubicBezTo>
                    <a:cubicBezTo>
                      <a:pt x="9984" y="17828"/>
                      <a:pt x="9984" y="17828"/>
                      <a:pt x="10026" y="17884"/>
                    </a:cubicBezTo>
                    <a:cubicBezTo>
                      <a:pt x="10097" y="17940"/>
                      <a:pt x="10153" y="17968"/>
                      <a:pt x="10223" y="17954"/>
                    </a:cubicBezTo>
                    <a:cubicBezTo>
                      <a:pt x="10350" y="17954"/>
                      <a:pt x="10435" y="17856"/>
                      <a:pt x="10435" y="17729"/>
                    </a:cubicBezTo>
                    <a:cubicBezTo>
                      <a:pt x="10420" y="17687"/>
                      <a:pt x="10420" y="17659"/>
                      <a:pt x="10378" y="17630"/>
                    </a:cubicBezTo>
                    <a:cubicBezTo>
                      <a:pt x="10336" y="17574"/>
                      <a:pt x="10251" y="17532"/>
                      <a:pt x="10195" y="17546"/>
                    </a:cubicBezTo>
                    <a:cubicBezTo>
                      <a:pt x="10139" y="17560"/>
                      <a:pt x="10054" y="17602"/>
                      <a:pt x="10012" y="17673"/>
                    </a:cubicBezTo>
                    <a:cubicBezTo>
                      <a:pt x="9998" y="17701"/>
                      <a:pt x="9970" y="17729"/>
                      <a:pt x="9956" y="17729"/>
                    </a:cubicBezTo>
                    <a:cubicBezTo>
                      <a:pt x="9956" y="17729"/>
                      <a:pt x="9942" y="17757"/>
                      <a:pt x="9942" y="17771"/>
                    </a:cubicBezTo>
                    <a:cubicBezTo>
                      <a:pt x="9942" y="17799"/>
                      <a:pt x="9928" y="17842"/>
                      <a:pt x="9913" y="17870"/>
                    </a:cubicBezTo>
                    <a:cubicBezTo>
                      <a:pt x="9885" y="17940"/>
                      <a:pt x="9843" y="18123"/>
                      <a:pt x="9787" y="18335"/>
                    </a:cubicBezTo>
                    <a:cubicBezTo>
                      <a:pt x="9773" y="18419"/>
                      <a:pt x="9745" y="18532"/>
                      <a:pt x="9730" y="18588"/>
                    </a:cubicBezTo>
                    <a:cubicBezTo>
                      <a:pt x="9716" y="18658"/>
                      <a:pt x="9702" y="18729"/>
                      <a:pt x="9688" y="18757"/>
                    </a:cubicBezTo>
                    <a:cubicBezTo>
                      <a:pt x="9674" y="18813"/>
                      <a:pt x="9632" y="18996"/>
                      <a:pt x="9618" y="19095"/>
                    </a:cubicBezTo>
                    <a:cubicBezTo>
                      <a:pt x="9618" y="19137"/>
                      <a:pt x="9604" y="19165"/>
                      <a:pt x="9604" y="19179"/>
                    </a:cubicBezTo>
                    <a:cubicBezTo>
                      <a:pt x="9590" y="19208"/>
                      <a:pt x="9505" y="19700"/>
                      <a:pt x="9491" y="19813"/>
                    </a:cubicBezTo>
                    <a:cubicBezTo>
                      <a:pt x="9491" y="19841"/>
                      <a:pt x="9491" y="19869"/>
                      <a:pt x="9477" y="19869"/>
                    </a:cubicBezTo>
                    <a:cubicBezTo>
                      <a:pt x="9477" y="19869"/>
                      <a:pt x="9477" y="19517"/>
                      <a:pt x="9491" y="19081"/>
                    </a:cubicBezTo>
                    <a:cubicBezTo>
                      <a:pt x="9505" y="18658"/>
                      <a:pt x="9505" y="18236"/>
                      <a:pt x="9505" y="18236"/>
                    </a:cubicBezTo>
                    <a:cubicBezTo>
                      <a:pt x="9505" y="18236"/>
                      <a:pt x="9505" y="18151"/>
                      <a:pt x="9505" y="18053"/>
                    </a:cubicBezTo>
                    <a:cubicBezTo>
                      <a:pt x="9505" y="17954"/>
                      <a:pt x="9491" y="17842"/>
                      <a:pt x="9491" y="17828"/>
                    </a:cubicBezTo>
                    <a:cubicBezTo>
                      <a:pt x="9491" y="17799"/>
                      <a:pt x="9491" y="17729"/>
                      <a:pt x="9491" y="17659"/>
                    </a:cubicBezTo>
                    <a:cubicBezTo>
                      <a:pt x="9491" y="17574"/>
                      <a:pt x="9491" y="17518"/>
                      <a:pt x="9491" y="17518"/>
                    </a:cubicBezTo>
                    <a:cubicBezTo>
                      <a:pt x="9477" y="17504"/>
                      <a:pt x="9477" y="17180"/>
                      <a:pt x="9491" y="16969"/>
                    </a:cubicBezTo>
                    <a:lnTo>
                      <a:pt x="9491" y="16743"/>
                    </a:lnTo>
                    <a:lnTo>
                      <a:pt x="9533" y="16743"/>
                    </a:lnTo>
                    <a:cubicBezTo>
                      <a:pt x="9604" y="16743"/>
                      <a:pt x="9745" y="16701"/>
                      <a:pt x="9773" y="16659"/>
                    </a:cubicBezTo>
                    <a:cubicBezTo>
                      <a:pt x="9787" y="16645"/>
                      <a:pt x="9801" y="16631"/>
                      <a:pt x="9801" y="16631"/>
                    </a:cubicBezTo>
                    <a:cubicBezTo>
                      <a:pt x="9815" y="16631"/>
                      <a:pt x="9871" y="16588"/>
                      <a:pt x="9871" y="16574"/>
                    </a:cubicBezTo>
                    <a:cubicBezTo>
                      <a:pt x="9871" y="16574"/>
                      <a:pt x="9885" y="16560"/>
                      <a:pt x="9913" y="16532"/>
                    </a:cubicBezTo>
                    <a:cubicBezTo>
                      <a:pt x="9984" y="16434"/>
                      <a:pt x="9984" y="16279"/>
                      <a:pt x="9928" y="16222"/>
                    </a:cubicBezTo>
                    <a:cubicBezTo>
                      <a:pt x="9857" y="16152"/>
                      <a:pt x="9730" y="16166"/>
                      <a:pt x="9646" y="16236"/>
                    </a:cubicBezTo>
                    <a:cubicBezTo>
                      <a:pt x="9561" y="16293"/>
                      <a:pt x="9491" y="16434"/>
                      <a:pt x="9449" y="16588"/>
                    </a:cubicBezTo>
                    <a:cubicBezTo>
                      <a:pt x="9435" y="16631"/>
                      <a:pt x="9421" y="16673"/>
                      <a:pt x="9421" y="16673"/>
                    </a:cubicBezTo>
                    <a:cubicBezTo>
                      <a:pt x="9407" y="16687"/>
                      <a:pt x="9407" y="16701"/>
                      <a:pt x="9407" y="16715"/>
                    </a:cubicBezTo>
                    <a:cubicBezTo>
                      <a:pt x="9421" y="16729"/>
                      <a:pt x="9421" y="16828"/>
                      <a:pt x="9421" y="16926"/>
                    </a:cubicBezTo>
                    <a:cubicBezTo>
                      <a:pt x="9421" y="17025"/>
                      <a:pt x="9407" y="17152"/>
                      <a:pt x="9421" y="17208"/>
                    </a:cubicBezTo>
                    <a:cubicBezTo>
                      <a:pt x="9421" y="17419"/>
                      <a:pt x="9421" y="17616"/>
                      <a:pt x="9435" y="17715"/>
                    </a:cubicBezTo>
                    <a:cubicBezTo>
                      <a:pt x="9449" y="17954"/>
                      <a:pt x="9449" y="18588"/>
                      <a:pt x="9435" y="19109"/>
                    </a:cubicBezTo>
                    <a:cubicBezTo>
                      <a:pt x="9435" y="19419"/>
                      <a:pt x="9435" y="19531"/>
                      <a:pt x="9435" y="19785"/>
                    </a:cubicBezTo>
                    <a:cubicBezTo>
                      <a:pt x="9435" y="19855"/>
                      <a:pt x="9435" y="19968"/>
                      <a:pt x="9435" y="20038"/>
                    </a:cubicBezTo>
                    <a:cubicBezTo>
                      <a:pt x="9435" y="20109"/>
                      <a:pt x="9435" y="20236"/>
                      <a:pt x="9435" y="20306"/>
                    </a:cubicBezTo>
                    <a:cubicBezTo>
                      <a:pt x="9435" y="20447"/>
                      <a:pt x="9435" y="20503"/>
                      <a:pt x="9421" y="20433"/>
                    </a:cubicBezTo>
                    <a:cubicBezTo>
                      <a:pt x="9392" y="20306"/>
                      <a:pt x="9223" y="19926"/>
                      <a:pt x="9125" y="19743"/>
                    </a:cubicBezTo>
                    <a:cubicBezTo>
                      <a:pt x="9111" y="19715"/>
                      <a:pt x="9026" y="19574"/>
                      <a:pt x="9012" y="19546"/>
                    </a:cubicBezTo>
                    <a:cubicBezTo>
                      <a:pt x="9012" y="19531"/>
                      <a:pt x="8998" y="19503"/>
                      <a:pt x="8984" y="19489"/>
                    </a:cubicBezTo>
                    <a:cubicBezTo>
                      <a:pt x="8970" y="19433"/>
                      <a:pt x="8674" y="18940"/>
                      <a:pt x="8646" y="18898"/>
                    </a:cubicBezTo>
                    <a:cubicBezTo>
                      <a:pt x="8632" y="18884"/>
                      <a:pt x="8562" y="18785"/>
                      <a:pt x="8491" y="18672"/>
                    </a:cubicBezTo>
                    <a:cubicBezTo>
                      <a:pt x="8308" y="18377"/>
                      <a:pt x="8196" y="18222"/>
                      <a:pt x="7984" y="17954"/>
                    </a:cubicBezTo>
                    <a:cubicBezTo>
                      <a:pt x="7900" y="17828"/>
                      <a:pt x="7801" y="17701"/>
                      <a:pt x="7787" y="17673"/>
                    </a:cubicBezTo>
                    <a:cubicBezTo>
                      <a:pt x="7759" y="17645"/>
                      <a:pt x="7731" y="17616"/>
                      <a:pt x="7731" y="17602"/>
                    </a:cubicBezTo>
                    <a:cubicBezTo>
                      <a:pt x="7703" y="17574"/>
                      <a:pt x="7618" y="17447"/>
                      <a:pt x="7604" y="17419"/>
                    </a:cubicBezTo>
                    <a:cubicBezTo>
                      <a:pt x="7604" y="17405"/>
                      <a:pt x="7604" y="17391"/>
                      <a:pt x="7646" y="17363"/>
                    </a:cubicBezTo>
                    <a:cubicBezTo>
                      <a:pt x="7675" y="17335"/>
                      <a:pt x="7703" y="17307"/>
                      <a:pt x="7731" y="17250"/>
                    </a:cubicBezTo>
                    <a:cubicBezTo>
                      <a:pt x="7773" y="17180"/>
                      <a:pt x="7773" y="17166"/>
                      <a:pt x="7773" y="17067"/>
                    </a:cubicBezTo>
                    <a:cubicBezTo>
                      <a:pt x="7787" y="16969"/>
                      <a:pt x="7773" y="16940"/>
                      <a:pt x="7759" y="16898"/>
                    </a:cubicBezTo>
                    <a:cubicBezTo>
                      <a:pt x="7731" y="16828"/>
                      <a:pt x="7660" y="16771"/>
                      <a:pt x="7590" y="16757"/>
                    </a:cubicBezTo>
                    <a:cubicBezTo>
                      <a:pt x="7534" y="16757"/>
                      <a:pt x="7449" y="16771"/>
                      <a:pt x="7421" y="16814"/>
                    </a:cubicBezTo>
                    <a:cubicBezTo>
                      <a:pt x="7379" y="16842"/>
                      <a:pt x="7379" y="16856"/>
                      <a:pt x="7379" y="16912"/>
                    </a:cubicBezTo>
                    <a:cubicBezTo>
                      <a:pt x="7379" y="17011"/>
                      <a:pt x="7407" y="17124"/>
                      <a:pt x="7477" y="17278"/>
                    </a:cubicBezTo>
                    <a:cubicBezTo>
                      <a:pt x="7491" y="17335"/>
                      <a:pt x="7520" y="17377"/>
                      <a:pt x="7520" y="17391"/>
                    </a:cubicBezTo>
                    <a:cubicBezTo>
                      <a:pt x="7520" y="17391"/>
                      <a:pt x="7534" y="17419"/>
                      <a:pt x="7548" y="17433"/>
                    </a:cubicBezTo>
                    <a:cubicBezTo>
                      <a:pt x="7562" y="17447"/>
                      <a:pt x="7590" y="17504"/>
                      <a:pt x="7618" y="17546"/>
                    </a:cubicBezTo>
                    <a:cubicBezTo>
                      <a:pt x="7646" y="17588"/>
                      <a:pt x="7689" y="17659"/>
                      <a:pt x="7731" y="17687"/>
                    </a:cubicBezTo>
                    <a:cubicBezTo>
                      <a:pt x="7759" y="17729"/>
                      <a:pt x="7801" y="17785"/>
                      <a:pt x="7815" y="17814"/>
                    </a:cubicBezTo>
                    <a:cubicBezTo>
                      <a:pt x="7858" y="17870"/>
                      <a:pt x="8012" y="18067"/>
                      <a:pt x="8125" y="18208"/>
                    </a:cubicBezTo>
                    <a:cubicBezTo>
                      <a:pt x="8139" y="18236"/>
                      <a:pt x="8181" y="18292"/>
                      <a:pt x="8210" y="18335"/>
                    </a:cubicBezTo>
                    <a:cubicBezTo>
                      <a:pt x="8238" y="18377"/>
                      <a:pt x="8280" y="18419"/>
                      <a:pt x="8280" y="18447"/>
                    </a:cubicBezTo>
                    <a:cubicBezTo>
                      <a:pt x="8379" y="18574"/>
                      <a:pt x="8491" y="18743"/>
                      <a:pt x="8491" y="18743"/>
                    </a:cubicBezTo>
                    <a:cubicBezTo>
                      <a:pt x="8491" y="18743"/>
                      <a:pt x="8491" y="18771"/>
                      <a:pt x="8505" y="18785"/>
                    </a:cubicBezTo>
                    <a:cubicBezTo>
                      <a:pt x="8519" y="18799"/>
                      <a:pt x="8548" y="18841"/>
                      <a:pt x="8576" y="18884"/>
                    </a:cubicBezTo>
                    <a:cubicBezTo>
                      <a:pt x="8590" y="18912"/>
                      <a:pt x="8618" y="18940"/>
                      <a:pt x="8618" y="18954"/>
                    </a:cubicBezTo>
                    <a:cubicBezTo>
                      <a:pt x="8632" y="18954"/>
                      <a:pt x="8674" y="19053"/>
                      <a:pt x="8745" y="19151"/>
                    </a:cubicBezTo>
                    <a:cubicBezTo>
                      <a:pt x="8801" y="19250"/>
                      <a:pt x="8857" y="19334"/>
                      <a:pt x="8871" y="19362"/>
                    </a:cubicBezTo>
                    <a:cubicBezTo>
                      <a:pt x="8871" y="19377"/>
                      <a:pt x="8886" y="19391"/>
                      <a:pt x="8886" y="19391"/>
                    </a:cubicBezTo>
                    <a:cubicBezTo>
                      <a:pt x="8886" y="19405"/>
                      <a:pt x="8900" y="19433"/>
                      <a:pt x="8928" y="19475"/>
                    </a:cubicBezTo>
                    <a:cubicBezTo>
                      <a:pt x="8956" y="19503"/>
                      <a:pt x="8970" y="19546"/>
                      <a:pt x="8970" y="19560"/>
                    </a:cubicBezTo>
                    <a:cubicBezTo>
                      <a:pt x="8984" y="19574"/>
                      <a:pt x="8998" y="19588"/>
                      <a:pt x="8998" y="19616"/>
                    </a:cubicBezTo>
                    <a:cubicBezTo>
                      <a:pt x="9069" y="19729"/>
                      <a:pt x="9238" y="20053"/>
                      <a:pt x="9266" y="20123"/>
                    </a:cubicBezTo>
                    <a:cubicBezTo>
                      <a:pt x="9280" y="20179"/>
                      <a:pt x="9308" y="20250"/>
                      <a:pt x="9336" y="20292"/>
                    </a:cubicBezTo>
                    <a:cubicBezTo>
                      <a:pt x="9364" y="20362"/>
                      <a:pt x="9421" y="20559"/>
                      <a:pt x="9421" y="20574"/>
                    </a:cubicBezTo>
                    <a:cubicBezTo>
                      <a:pt x="9421" y="20574"/>
                      <a:pt x="9392" y="20531"/>
                      <a:pt x="9364" y="20461"/>
                    </a:cubicBezTo>
                    <a:cubicBezTo>
                      <a:pt x="9336" y="20405"/>
                      <a:pt x="9308" y="20334"/>
                      <a:pt x="9280" y="20306"/>
                    </a:cubicBezTo>
                    <a:cubicBezTo>
                      <a:pt x="9266" y="20278"/>
                      <a:pt x="9252" y="20250"/>
                      <a:pt x="9252" y="20250"/>
                    </a:cubicBezTo>
                    <a:cubicBezTo>
                      <a:pt x="9252" y="20236"/>
                      <a:pt x="9097" y="19968"/>
                      <a:pt x="9069" y="19926"/>
                    </a:cubicBezTo>
                    <a:cubicBezTo>
                      <a:pt x="9055" y="19912"/>
                      <a:pt x="9040" y="19884"/>
                      <a:pt x="9026" y="19884"/>
                    </a:cubicBezTo>
                    <a:cubicBezTo>
                      <a:pt x="8900" y="19672"/>
                      <a:pt x="8491" y="19222"/>
                      <a:pt x="8294" y="19081"/>
                    </a:cubicBezTo>
                    <a:cubicBezTo>
                      <a:pt x="8266" y="19053"/>
                      <a:pt x="8238" y="19025"/>
                      <a:pt x="8224" y="19025"/>
                    </a:cubicBezTo>
                    <a:cubicBezTo>
                      <a:pt x="8224" y="19010"/>
                      <a:pt x="8196" y="18996"/>
                      <a:pt x="8167" y="18982"/>
                    </a:cubicBezTo>
                    <a:cubicBezTo>
                      <a:pt x="8125" y="18940"/>
                      <a:pt x="8111" y="18926"/>
                      <a:pt x="8012" y="18757"/>
                    </a:cubicBezTo>
                    <a:cubicBezTo>
                      <a:pt x="7900" y="18574"/>
                      <a:pt x="7843" y="18504"/>
                      <a:pt x="7829" y="18475"/>
                    </a:cubicBezTo>
                    <a:cubicBezTo>
                      <a:pt x="7815" y="18475"/>
                      <a:pt x="7787" y="18447"/>
                      <a:pt x="7773" y="18419"/>
                    </a:cubicBezTo>
                    <a:cubicBezTo>
                      <a:pt x="7731" y="18349"/>
                      <a:pt x="7548" y="18095"/>
                      <a:pt x="7477" y="17997"/>
                    </a:cubicBezTo>
                    <a:cubicBezTo>
                      <a:pt x="7210" y="17673"/>
                      <a:pt x="6830" y="17250"/>
                      <a:pt x="6661" y="17124"/>
                    </a:cubicBezTo>
                    <a:cubicBezTo>
                      <a:pt x="6647" y="17109"/>
                      <a:pt x="6618" y="17081"/>
                      <a:pt x="6590" y="17053"/>
                    </a:cubicBezTo>
                    <a:cubicBezTo>
                      <a:pt x="6562" y="17025"/>
                      <a:pt x="6506" y="16983"/>
                      <a:pt x="6463" y="16955"/>
                    </a:cubicBezTo>
                    <a:cubicBezTo>
                      <a:pt x="6435" y="16912"/>
                      <a:pt x="6393" y="16884"/>
                      <a:pt x="6365" y="16856"/>
                    </a:cubicBezTo>
                    <a:cubicBezTo>
                      <a:pt x="6126" y="16645"/>
                      <a:pt x="5731" y="16349"/>
                      <a:pt x="5436" y="16152"/>
                    </a:cubicBezTo>
                    <a:cubicBezTo>
                      <a:pt x="5337" y="16081"/>
                      <a:pt x="5027" y="15912"/>
                      <a:pt x="5013" y="15912"/>
                    </a:cubicBezTo>
                    <a:cubicBezTo>
                      <a:pt x="4999" y="15912"/>
                      <a:pt x="4957" y="15884"/>
                      <a:pt x="4886" y="15856"/>
                    </a:cubicBezTo>
                    <a:cubicBezTo>
                      <a:pt x="4830" y="15828"/>
                      <a:pt x="4774" y="15800"/>
                      <a:pt x="4774" y="15800"/>
                    </a:cubicBezTo>
                    <a:cubicBezTo>
                      <a:pt x="4760" y="15800"/>
                      <a:pt x="4746" y="15786"/>
                      <a:pt x="4717" y="15772"/>
                    </a:cubicBezTo>
                    <a:cubicBezTo>
                      <a:pt x="4562" y="15645"/>
                      <a:pt x="4506" y="15448"/>
                      <a:pt x="4534" y="15110"/>
                    </a:cubicBezTo>
                    <a:close/>
                    <a:moveTo>
                      <a:pt x="8886" y="18335"/>
                    </a:moveTo>
                    <a:cubicBezTo>
                      <a:pt x="8900" y="18335"/>
                      <a:pt x="8942" y="18391"/>
                      <a:pt x="8970" y="18447"/>
                    </a:cubicBezTo>
                    <a:cubicBezTo>
                      <a:pt x="8984" y="18489"/>
                      <a:pt x="9026" y="18546"/>
                      <a:pt x="9040" y="18588"/>
                    </a:cubicBezTo>
                    <a:cubicBezTo>
                      <a:pt x="9069" y="18630"/>
                      <a:pt x="9125" y="18729"/>
                      <a:pt x="9153" y="18813"/>
                    </a:cubicBezTo>
                    <a:cubicBezTo>
                      <a:pt x="9223" y="18968"/>
                      <a:pt x="9238" y="19053"/>
                      <a:pt x="9209" y="19095"/>
                    </a:cubicBezTo>
                    <a:cubicBezTo>
                      <a:pt x="9181" y="19137"/>
                      <a:pt x="9139" y="19165"/>
                      <a:pt x="9111" y="19151"/>
                    </a:cubicBezTo>
                    <a:cubicBezTo>
                      <a:pt x="9026" y="19123"/>
                      <a:pt x="8970" y="18982"/>
                      <a:pt x="8928" y="18616"/>
                    </a:cubicBezTo>
                    <a:cubicBezTo>
                      <a:pt x="8928" y="18546"/>
                      <a:pt x="8914" y="18461"/>
                      <a:pt x="8900" y="18419"/>
                    </a:cubicBezTo>
                    <a:cubicBezTo>
                      <a:pt x="8886" y="18377"/>
                      <a:pt x="8886" y="18335"/>
                      <a:pt x="8886" y="18335"/>
                    </a:cubicBezTo>
                    <a:close/>
                    <a:moveTo>
                      <a:pt x="8942" y="21165"/>
                    </a:moveTo>
                    <a:lnTo>
                      <a:pt x="8942" y="21193"/>
                    </a:lnTo>
                    <a:lnTo>
                      <a:pt x="8900" y="21151"/>
                    </a:lnTo>
                    <a:cubicBezTo>
                      <a:pt x="8886" y="21123"/>
                      <a:pt x="8843" y="21080"/>
                      <a:pt x="8815" y="21038"/>
                    </a:cubicBezTo>
                    <a:cubicBezTo>
                      <a:pt x="8773" y="20982"/>
                      <a:pt x="8773" y="20982"/>
                      <a:pt x="8871" y="21010"/>
                    </a:cubicBezTo>
                    <a:lnTo>
                      <a:pt x="8928" y="21024"/>
                    </a:lnTo>
                    <a:lnTo>
                      <a:pt x="8942" y="21080"/>
                    </a:lnTo>
                    <a:cubicBezTo>
                      <a:pt x="8942" y="21109"/>
                      <a:pt x="8942" y="21137"/>
                      <a:pt x="8942" y="21165"/>
                    </a:cubicBezTo>
                    <a:close/>
                    <a:moveTo>
                      <a:pt x="10026" y="17757"/>
                    </a:moveTo>
                    <a:cubicBezTo>
                      <a:pt x="10026" y="17729"/>
                      <a:pt x="10125" y="17630"/>
                      <a:pt x="10167" y="17602"/>
                    </a:cubicBezTo>
                    <a:cubicBezTo>
                      <a:pt x="10251" y="17574"/>
                      <a:pt x="10322" y="17616"/>
                      <a:pt x="10364" y="17687"/>
                    </a:cubicBezTo>
                    <a:cubicBezTo>
                      <a:pt x="10378" y="17757"/>
                      <a:pt x="10378" y="17757"/>
                      <a:pt x="10350" y="17814"/>
                    </a:cubicBezTo>
                    <a:cubicBezTo>
                      <a:pt x="10322" y="17870"/>
                      <a:pt x="10266" y="17898"/>
                      <a:pt x="10195" y="17898"/>
                    </a:cubicBezTo>
                    <a:cubicBezTo>
                      <a:pt x="10139" y="17898"/>
                      <a:pt x="10026" y="17814"/>
                      <a:pt x="10026" y="17757"/>
                    </a:cubicBezTo>
                    <a:close/>
                    <a:moveTo>
                      <a:pt x="9505" y="16645"/>
                    </a:moveTo>
                    <a:cubicBezTo>
                      <a:pt x="9519" y="16631"/>
                      <a:pt x="9519" y="16588"/>
                      <a:pt x="9533" y="16546"/>
                    </a:cubicBezTo>
                    <a:cubicBezTo>
                      <a:pt x="9547" y="16518"/>
                      <a:pt x="9561" y="16462"/>
                      <a:pt x="9576" y="16434"/>
                    </a:cubicBezTo>
                    <a:cubicBezTo>
                      <a:pt x="9604" y="16363"/>
                      <a:pt x="9688" y="16265"/>
                      <a:pt x="9730" y="16250"/>
                    </a:cubicBezTo>
                    <a:cubicBezTo>
                      <a:pt x="9843" y="16222"/>
                      <a:pt x="9899" y="16250"/>
                      <a:pt x="9899" y="16377"/>
                    </a:cubicBezTo>
                    <a:cubicBezTo>
                      <a:pt x="9885" y="16434"/>
                      <a:pt x="9871" y="16476"/>
                      <a:pt x="9829" y="16518"/>
                    </a:cubicBezTo>
                    <a:cubicBezTo>
                      <a:pt x="9730" y="16631"/>
                      <a:pt x="9674" y="16659"/>
                      <a:pt x="9561" y="16673"/>
                    </a:cubicBezTo>
                    <a:cubicBezTo>
                      <a:pt x="9505" y="16673"/>
                      <a:pt x="9505" y="16673"/>
                      <a:pt x="9505" y="16645"/>
                    </a:cubicBezTo>
                    <a:close/>
                    <a:moveTo>
                      <a:pt x="7576" y="17335"/>
                    </a:moveTo>
                    <a:cubicBezTo>
                      <a:pt x="7548" y="17335"/>
                      <a:pt x="7449" y="17053"/>
                      <a:pt x="7435" y="16940"/>
                    </a:cubicBezTo>
                    <a:cubicBezTo>
                      <a:pt x="7435" y="16884"/>
                      <a:pt x="7463" y="16842"/>
                      <a:pt x="7506" y="16828"/>
                    </a:cubicBezTo>
                    <a:cubicBezTo>
                      <a:pt x="7548" y="16814"/>
                      <a:pt x="7604" y="16814"/>
                      <a:pt x="7646" y="16842"/>
                    </a:cubicBezTo>
                    <a:cubicBezTo>
                      <a:pt x="7759" y="16898"/>
                      <a:pt x="7745" y="17166"/>
                      <a:pt x="7632" y="17292"/>
                    </a:cubicBezTo>
                    <a:cubicBezTo>
                      <a:pt x="7604" y="17307"/>
                      <a:pt x="7590" y="17335"/>
                      <a:pt x="7576" y="17335"/>
                    </a:cubicBezTo>
                    <a:close/>
                    <a:moveTo>
                      <a:pt x="7984" y="18813"/>
                    </a:moveTo>
                    <a:cubicBezTo>
                      <a:pt x="7956" y="18785"/>
                      <a:pt x="7759" y="18616"/>
                      <a:pt x="7703" y="18574"/>
                    </a:cubicBezTo>
                    <a:cubicBezTo>
                      <a:pt x="7689" y="18574"/>
                      <a:pt x="7632" y="18532"/>
                      <a:pt x="7590" y="18489"/>
                    </a:cubicBezTo>
                    <a:cubicBezTo>
                      <a:pt x="7534" y="18447"/>
                      <a:pt x="7491" y="18405"/>
                      <a:pt x="7477" y="18391"/>
                    </a:cubicBezTo>
                    <a:cubicBezTo>
                      <a:pt x="7449" y="18377"/>
                      <a:pt x="7351" y="18292"/>
                      <a:pt x="7308" y="18264"/>
                    </a:cubicBezTo>
                    <a:cubicBezTo>
                      <a:pt x="7294" y="18250"/>
                      <a:pt x="7266" y="18236"/>
                      <a:pt x="7252" y="18208"/>
                    </a:cubicBezTo>
                    <a:cubicBezTo>
                      <a:pt x="7224" y="18194"/>
                      <a:pt x="7168" y="18151"/>
                      <a:pt x="7111" y="18095"/>
                    </a:cubicBezTo>
                    <a:cubicBezTo>
                      <a:pt x="7055" y="18053"/>
                      <a:pt x="6985" y="17997"/>
                      <a:pt x="6956" y="17968"/>
                    </a:cubicBezTo>
                    <a:cubicBezTo>
                      <a:pt x="6914" y="17940"/>
                      <a:pt x="6858" y="17884"/>
                      <a:pt x="6816" y="17856"/>
                    </a:cubicBezTo>
                    <a:cubicBezTo>
                      <a:pt x="6787" y="17828"/>
                      <a:pt x="6717" y="17771"/>
                      <a:pt x="6647" y="17729"/>
                    </a:cubicBezTo>
                    <a:cubicBezTo>
                      <a:pt x="6435" y="17546"/>
                      <a:pt x="6337" y="17461"/>
                      <a:pt x="5928" y="17039"/>
                    </a:cubicBezTo>
                    <a:cubicBezTo>
                      <a:pt x="5886" y="16997"/>
                      <a:pt x="5816" y="16898"/>
                      <a:pt x="5773" y="16842"/>
                    </a:cubicBezTo>
                    <a:cubicBezTo>
                      <a:pt x="5731" y="16786"/>
                      <a:pt x="5675" y="16715"/>
                      <a:pt x="5647" y="16673"/>
                    </a:cubicBezTo>
                    <a:cubicBezTo>
                      <a:pt x="5619" y="16645"/>
                      <a:pt x="5590" y="16602"/>
                      <a:pt x="5576" y="16588"/>
                    </a:cubicBezTo>
                    <a:cubicBezTo>
                      <a:pt x="5478" y="16462"/>
                      <a:pt x="5154" y="16110"/>
                      <a:pt x="5112" y="16081"/>
                    </a:cubicBezTo>
                    <a:cubicBezTo>
                      <a:pt x="5098" y="16067"/>
                      <a:pt x="5069" y="16053"/>
                      <a:pt x="5055" y="16039"/>
                    </a:cubicBezTo>
                    <a:cubicBezTo>
                      <a:pt x="5041" y="16011"/>
                      <a:pt x="5013" y="15983"/>
                      <a:pt x="4985" y="15969"/>
                    </a:cubicBezTo>
                    <a:cubicBezTo>
                      <a:pt x="4957" y="15941"/>
                      <a:pt x="4943" y="15927"/>
                      <a:pt x="4943" y="15927"/>
                    </a:cubicBezTo>
                    <a:cubicBezTo>
                      <a:pt x="4957" y="15927"/>
                      <a:pt x="5267" y="16096"/>
                      <a:pt x="5337" y="16124"/>
                    </a:cubicBezTo>
                    <a:cubicBezTo>
                      <a:pt x="5379" y="16166"/>
                      <a:pt x="5520" y="16250"/>
                      <a:pt x="5605" y="16307"/>
                    </a:cubicBezTo>
                    <a:cubicBezTo>
                      <a:pt x="5661" y="16349"/>
                      <a:pt x="5703" y="16391"/>
                      <a:pt x="5703" y="16391"/>
                    </a:cubicBezTo>
                    <a:cubicBezTo>
                      <a:pt x="5717" y="16391"/>
                      <a:pt x="5745" y="16405"/>
                      <a:pt x="5788" y="16434"/>
                    </a:cubicBezTo>
                    <a:cubicBezTo>
                      <a:pt x="5886" y="16518"/>
                      <a:pt x="6013" y="16617"/>
                      <a:pt x="6027" y="16617"/>
                    </a:cubicBezTo>
                    <a:cubicBezTo>
                      <a:pt x="6027" y="16631"/>
                      <a:pt x="6083" y="16673"/>
                      <a:pt x="6154" y="16729"/>
                    </a:cubicBezTo>
                    <a:cubicBezTo>
                      <a:pt x="6295" y="16842"/>
                      <a:pt x="6351" y="16884"/>
                      <a:pt x="6449" y="16983"/>
                    </a:cubicBezTo>
                    <a:cubicBezTo>
                      <a:pt x="6492" y="17025"/>
                      <a:pt x="6548" y="17067"/>
                      <a:pt x="6562" y="17081"/>
                    </a:cubicBezTo>
                    <a:cubicBezTo>
                      <a:pt x="6787" y="17264"/>
                      <a:pt x="7224" y="17729"/>
                      <a:pt x="7463" y="18039"/>
                    </a:cubicBezTo>
                    <a:cubicBezTo>
                      <a:pt x="7590" y="18208"/>
                      <a:pt x="7900" y="18644"/>
                      <a:pt x="7984" y="18785"/>
                    </a:cubicBezTo>
                    <a:cubicBezTo>
                      <a:pt x="8012" y="18841"/>
                      <a:pt x="8012" y="18841"/>
                      <a:pt x="7984" y="18813"/>
                    </a:cubicBezTo>
                    <a:close/>
                    <a:moveTo>
                      <a:pt x="4464" y="15518"/>
                    </a:moveTo>
                    <a:lnTo>
                      <a:pt x="4478" y="15448"/>
                    </a:lnTo>
                    <a:lnTo>
                      <a:pt x="4492" y="15532"/>
                    </a:lnTo>
                    <a:cubicBezTo>
                      <a:pt x="4506" y="15560"/>
                      <a:pt x="4520" y="15617"/>
                      <a:pt x="4534" y="15631"/>
                    </a:cubicBezTo>
                    <a:cubicBezTo>
                      <a:pt x="4562" y="15687"/>
                      <a:pt x="4562" y="15687"/>
                      <a:pt x="4534" y="15687"/>
                    </a:cubicBezTo>
                    <a:cubicBezTo>
                      <a:pt x="4478" y="15659"/>
                      <a:pt x="4464" y="15659"/>
                      <a:pt x="4464" y="15617"/>
                    </a:cubicBezTo>
                    <a:cubicBezTo>
                      <a:pt x="4464" y="15603"/>
                      <a:pt x="4464" y="15546"/>
                      <a:pt x="4464" y="15518"/>
                    </a:cubicBezTo>
                    <a:close/>
                    <a:moveTo>
                      <a:pt x="5083" y="19841"/>
                    </a:moveTo>
                    <a:cubicBezTo>
                      <a:pt x="4915" y="19743"/>
                      <a:pt x="4731" y="19602"/>
                      <a:pt x="4577" y="19475"/>
                    </a:cubicBezTo>
                    <a:cubicBezTo>
                      <a:pt x="4534" y="19433"/>
                      <a:pt x="4351" y="19236"/>
                      <a:pt x="4210" y="19081"/>
                    </a:cubicBezTo>
                    <a:cubicBezTo>
                      <a:pt x="4126" y="18982"/>
                      <a:pt x="4056" y="18912"/>
                      <a:pt x="3887" y="18757"/>
                    </a:cubicBezTo>
                    <a:cubicBezTo>
                      <a:pt x="3872" y="18743"/>
                      <a:pt x="3830" y="18701"/>
                      <a:pt x="3788" y="18672"/>
                    </a:cubicBezTo>
                    <a:cubicBezTo>
                      <a:pt x="3718" y="18616"/>
                      <a:pt x="3535" y="18447"/>
                      <a:pt x="3436" y="18335"/>
                    </a:cubicBezTo>
                    <a:cubicBezTo>
                      <a:pt x="3351" y="18264"/>
                      <a:pt x="3056" y="17940"/>
                      <a:pt x="2943" y="17799"/>
                    </a:cubicBezTo>
                    <a:cubicBezTo>
                      <a:pt x="2859" y="17715"/>
                      <a:pt x="2788" y="17630"/>
                      <a:pt x="2774" y="17602"/>
                    </a:cubicBezTo>
                    <a:cubicBezTo>
                      <a:pt x="2507" y="17307"/>
                      <a:pt x="2239" y="17011"/>
                      <a:pt x="2042" y="16828"/>
                    </a:cubicBezTo>
                    <a:cubicBezTo>
                      <a:pt x="2000" y="16786"/>
                      <a:pt x="1943" y="16743"/>
                      <a:pt x="1929" y="16729"/>
                    </a:cubicBezTo>
                    <a:cubicBezTo>
                      <a:pt x="1915" y="16715"/>
                      <a:pt x="1901" y="16701"/>
                      <a:pt x="1901" y="16701"/>
                    </a:cubicBezTo>
                    <a:cubicBezTo>
                      <a:pt x="1887" y="16701"/>
                      <a:pt x="1873" y="16687"/>
                      <a:pt x="1859" y="16673"/>
                    </a:cubicBezTo>
                    <a:cubicBezTo>
                      <a:pt x="1774" y="16588"/>
                      <a:pt x="1352" y="16321"/>
                      <a:pt x="1225" y="16279"/>
                    </a:cubicBezTo>
                    <a:cubicBezTo>
                      <a:pt x="1211" y="16279"/>
                      <a:pt x="1169" y="16250"/>
                      <a:pt x="1155" y="16250"/>
                    </a:cubicBezTo>
                    <a:cubicBezTo>
                      <a:pt x="1155" y="16236"/>
                      <a:pt x="1127" y="16236"/>
                      <a:pt x="1112" y="16222"/>
                    </a:cubicBezTo>
                    <a:cubicBezTo>
                      <a:pt x="1098" y="16222"/>
                      <a:pt x="1141" y="16208"/>
                      <a:pt x="1197" y="16194"/>
                    </a:cubicBezTo>
                    <a:cubicBezTo>
                      <a:pt x="1239" y="16180"/>
                      <a:pt x="1296" y="16166"/>
                      <a:pt x="1310" y="16152"/>
                    </a:cubicBezTo>
                    <a:cubicBezTo>
                      <a:pt x="1324" y="16138"/>
                      <a:pt x="1338" y="16138"/>
                      <a:pt x="1338" y="16138"/>
                    </a:cubicBezTo>
                    <a:cubicBezTo>
                      <a:pt x="1352" y="16138"/>
                      <a:pt x="1408" y="16096"/>
                      <a:pt x="1493" y="16025"/>
                    </a:cubicBezTo>
                    <a:cubicBezTo>
                      <a:pt x="1577" y="15955"/>
                      <a:pt x="1662" y="15912"/>
                      <a:pt x="1746" y="15856"/>
                    </a:cubicBezTo>
                    <a:cubicBezTo>
                      <a:pt x="1788" y="15842"/>
                      <a:pt x="1845" y="15814"/>
                      <a:pt x="1859" y="15800"/>
                    </a:cubicBezTo>
                    <a:cubicBezTo>
                      <a:pt x="1986" y="15743"/>
                      <a:pt x="2323" y="15603"/>
                      <a:pt x="2507" y="15532"/>
                    </a:cubicBezTo>
                    <a:cubicBezTo>
                      <a:pt x="2605" y="15504"/>
                      <a:pt x="2816" y="15448"/>
                      <a:pt x="2957" y="15420"/>
                    </a:cubicBezTo>
                    <a:cubicBezTo>
                      <a:pt x="3182" y="15377"/>
                      <a:pt x="3380" y="15391"/>
                      <a:pt x="3703" y="15462"/>
                    </a:cubicBezTo>
                    <a:cubicBezTo>
                      <a:pt x="3760" y="15476"/>
                      <a:pt x="3830" y="15490"/>
                      <a:pt x="3844" y="15504"/>
                    </a:cubicBezTo>
                    <a:cubicBezTo>
                      <a:pt x="3872" y="15504"/>
                      <a:pt x="3929" y="15518"/>
                      <a:pt x="3971" y="15532"/>
                    </a:cubicBezTo>
                    <a:cubicBezTo>
                      <a:pt x="3999" y="15546"/>
                      <a:pt x="4098" y="15575"/>
                      <a:pt x="4168" y="15603"/>
                    </a:cubicBezTo>
                    <a:cubicBezTo>
                      <a:pt x="4365" y="15673"/>
                      <a:pt x="4633" y="15786"/>
                      <a:pt x="4675" y="15814"/>
                    </a:cubicBezTo>
                    <a:cubicBezTo>
                      <a:pt x="4689" y="15828"/>
                      <a:pt x="4717" y="15842"/>
                      <a:pt x="4717" y="15842"/>
                    </a:cubicBezTo>
                    <a:cubicBezTo>
                      <a:pt x="4717" y="15842"/>
                      <a:pt x="4746" y="15856"/>
                      <a:pt x="4774" y="15884"/>
                    </a:cubicBezTo>
                    <a:cubicBezTo>
                      <a:pt x="4802" y="15912"/>
                      <a:pt x="4830" y="15927"/>
                      <a:pt x="4830" y="15927"/>
                    </a:cubicBezTo>
                    <a:cubicBezTo>
                      <a:pt x="4844" y="15927"/>
                      <a:pt x="4886" y="15969"/>
                      <a:pt x="4957" y="16025"/>
                    </a:cubicBezTo>
                    <a:cubicBezTo>
                      <a:pt x="5126" y="16152"/>
                      <a:pt x="5534" y="16617"/>
                      <a:pt x="5717" y="16884"/>
                    </a:cubicBezTo>
                    <a:cubicBezTo>
                      <a:pt x="5788" y="16969"/>
                      <a:pt x="5914" y="17109"/>
                      <a:pt x="6210" y="17405"/>
                    </a:cubicBezTo>
                    <a:cubicBezTo>
                      <a:pt x="6309" y="17504"/>
                      <a:pt x="6393" y="17574"/>
                      <a:pt x="6534" y="17701"/>
                    </a:cubicBezTo>
                    <a:cubicBezTo>
                      <a:pt x="6576" y="17729"/>
                      <a:pt x="6632" y="17785"/>
                      <a:pt x="6661" y="17814"/>
                    </a:cubicBezTo>
                    <a:cubicBezTo>
                      <a:pt x="6703" y="17842"/>
                      <a:pt x="6745" y="17884"/>
                      <a:pt x="6787" y="17898"/>
                    </a:cubicBezTo>
                    <a:cubicBezTo>
                      <a:pt x="6844" y="17954"/>
                      <a:pt x="6872" y="17968"/>
                      <a:pt x="6970" y="18053"/>
                    </a:cubicBezTo>
                    <a:cubicBezTo>
                      <a:pt x="7027" y="18109"/>
                      <a:pt x="7182" y="18236"/>
                      <a:pt x="7238" y="18278"/>
                    </a:cubicBezTo>
                    <a:cubicBezTo>
                      <a:pt x="7252" y="18292"/>
                      <a:pt x="7280" y="18320"/>
                      <a:pt x="7294" y="18320"/>
                    </a:cubicBezTo>
                    <a:cubicBezTo>
                      <a:pt x="7322" y="18349"/>
                      <a:pt x="7463" y="18447"/>
                      <a:pt x="7520" y="18504"/>
                    </a:cubicBezTo>
                    <a:cubicBezTo>
                      <a:pt x="7534" y="18504"/>
                      <a:pt x="7562" y="18532"/>
                      <a:pt x="7604" y="18574"/>
                    </a:cubicBezTo>
                    <a:cubicBezTo>
                      <a:pt x="7646" y="18602"/>
                      <a:pt x="7675" y="18630"/>
                      <a:pt x="7689" y="18630"/>
                    </a:cubicBezTo>
                    <a:cubicBezTo>
                      <a:pt x="7689" y="18630"/>
                      <a:pt x="7703" y="18630"/>
                      <a:pt x="7703" y="18644"/>
                    </a:cubicBezTo>
                    <a:cubicBezTo>
                      <a:pt x="7703" y="18644"/>
                      <a:pt x="7717" y="18658"/>
                      <a:pt x="7731" y="18672"/>
                    </a:cubicBezTo>
                    <a:cubicBezTo>
                      <a:pt x="7759" y="18687"/>
                      <a:pt x="7787" y="18715"/>
                      <a:pt x="7801" y="18729"/>
                    </a:cubicBezTo>
                    <a:cubicBezTo>
                      <a:pt x="7815" y="18743"/>
                      <a:pt x="7858" y="18785"/>
                      <a:pt x="7900" y="18813"/>
                    </a:cubicBezTo>
                    <a:cubicBezTo>
                      <a:pt x="8041" y="18912"/>
                      <a:pt x="8083" y="18954"/>
                      <a:pt x="8167" y="19109"/>
                    </a:cubicBezTo>
                    <a:cubicBezTo>
                      <a:pt x="8210" y="19179"/>
                      <a:pt x="8252" y="19250"/>
                      <a:pt x="8252" y="19250"/>
                    </a:cubicBezTo>
                    <a:cubicBezTo>
                      <a:pt x="8252" y="19250"/>
                      <a:pt x="8294" y="19320"/>
                      <a:pt x="8336" y="19405"/>
                    </a:cubicBezTo>
                    <a:cubicBezTo>
                      <a:pt x="8379" y="19489"/>
                      <a:pt x="8435" y="19588"/>
                      <a:pt x="8449" y="19644"/>
                    </a:cubicBezTo>
                    <a:cubicBezTo>
                      <a:pt x="8477" y="19686"/>
                      <a:pt x="8519" y="19771"/>
                      <a:pt x="8548" y="19841"/>
                    </a:cubicBezTo>
                    <a:cubicBezTo>
                      <a:pt x="8604" y="19954"/>
                      <a:pt x="8759" y="20320"/>
                      <a:pt x="8759" y="20348"/>
                    </a:cubicBezTo>
                    <a:cubicBezTo>
                      <a:pt x="8759" y="20348"/>
                      <a:pt x="8773" y="20376"/>
                      <a:pt x="8787" y="20405"/>
                    </a:cubicBezTo>
                    <a:cubicBezTo>
                      <a:pt x="8829" y="20531"/>
                      <a:pt x="8928" y="20869"/>
                      <a:pt x="8914" y="20940"/>
                    </a:cubicBezTo>
                    <a:cubicBezTo>
                      <a:pt x="8914" y="20968"/>
                      <a:pt x="8914" y="20954"/>
                      <a:pt x="8815" y="20940"/>
                    </a:cubicBezTo>
                    <a:cubicBezTo>
                      <a:pt x="8731" y="20911"/>
                      <a:pt x="8702" y="20897"/>
                      <a:pt x="8688" y="20883"/>
                    </a:cubicBezTo>
                    <a:cubicBezTo>
                      <a:pt x="8463" y="20588"/>
                      <a:pt x="8153" y="20292"/>
                      <a:pt x="7942" y="20137"/>
                    </a:cubicBezTo>
                    <a:cubicBezTo>
                      <a:pt x="7815" y="20038"/>
                      <a:pt x="7576" y="19940"/>
                      <a:pt x="7506" y="19926"/>
                    </a:cubicBezTo>
                    <a:cubicBezTo>
                      <a:pt x="7491" y="19926"/>
                      <a:pt x="7463" y="19926"/>
                      <a:pt x="7449" y="19912"/>
                    </a:cubicBezTo>
                    <a:cubicBezTo>
                      <a:pt x="7435" y="19912"/>
                      <a:pt x="7379" y="19898"/>
                      <a:pt x="7322" y="19898"/>
                    </a:cubicBezTo>
                    <a:cubicBezTo>
                      <a:pt x="7280" y="19884"/>
                      <a:pt x="7196" y="19884"/>
                      <a:pt x="7153" y="19869"/>
                    </a:cubicBezTo>
                    <a:cubicBezTo>
                      <a:pt x="7111" y="19869"/>
                      <a:pt x="7013" y="19855"/>
                      <a:pt x="6914" y="19855"/>
                    </a:cubicBezTo>
                    <a:cubicBezTo>
                      <a:pt x="6830" y="19841"/>
                      <a:pt x="6745" y="19841"/>
                      <a:pt x="6745" y="19841"/>
                    </a:cubicBezTo>
                    <a:cubicBezTo>
                      <a:pt x="6731" y="19827"/>
                      <a:pt x="6337" y="19799"/>
                      <a:pt x="6027" y="19785"/>
                    </a:cubicBezTo>
                    <a:cubicBezTo>
                      <a:pt x="5745" y="19771"/>
                      <a:pt x="5689" y="19771"/>
                      <a:pt x="5590" y="19785"/>
                    </a:cubicBezTo>
                    <a:cubicBezTo>
                      <a:pt x="5464" y="19813"/>
                      <a:pt x="5267" y="19855"/>
                      <a:pt x="5210" y="19884"/>
                    </a:cubicBezTo>
                    <a:cubicBezTo>
                      <a:pt x="5182" y="19898"/>
                      <a:pt x="5168" y="19884"/>
                      <a:pt x="5083" y="19841"/>
                    </a:cubicBezTo>
                    <a:close/>
                    <a:moveTo>
                      <a:pt x="8618" y="20883"/>
                    </a:moveTo>
                    <a:cubicBezTo>
                      <a:pt x="8604" y="20883"/>
                      <a:pt x="8379" y="20827"/>
                      <a:pt x="8365" y="20813"/>
                    </a:cubicBezTo>
                    <a:cubicBezTo>
                      <a:pt x="8350" y="20799"/>
                      <a:pt x="8196" y="20771"/>
                      <a:pt x="8069" y="20771"/>
                    </a:cubicBezTo>
                    <a:cubicBezTo>
                      <a:pt x="8012" y="20757"/>
                      <a:pt x="7900" y="20743"/>
                      <a:pt x="7843" y="20728"/>
                    </a:cubicBezTo>
                    <a:cubicBezTo>
                      <a:pt x="7618" y="20686"/>
                      <a:pt x="7337" y="20630"/>
                      <a:pt x="7252" y="20616"/>
                    </a:cubicBezTo>
                    <a:cubicBezTo>
                      <a:pt x="7210" y="20602"/>
                      <a:pt x="7125" y="20588"/>
                      <a:pt x="7083" y="20574"/>
                    </a:cubicBezTo>
                    <a:cubicBezTo>
                      <a:pt x="7027" y="20559"/>
                      <a:pt x="6956" y="20545"/>
                      <a:pt x="6928" y="20531"/>
                    </a:cubicBezTo>
                    <a:cubicBezTo>
                      <a:pt x="6886" y="20517"/>
                      <a:pt x="6801" y="20503"/>
                      <a:pt x="6731" y="20475"/>
                    </a:cubicBezTo>
                    <a:cubicBezTo>
                      <a:pt x="6280" y="20362"/>
                      <a:pt x="6252" y="20348"/>
                      <a:pt x="6013" y="20264"/>
                    </a:cubicBezTo>
                    <a:cubicBezTo>
                      <a:pt x="5872" y="20207"/>
                      <a:pt x="5703" y="20151"/>
                      <a:pt x="5647" y="20123"/>
                    </a:cubicBezTo>
                    <a:cubicBezTo>
                      <a:pt x="5633" y="20123"/>
                      <a:pt x="5605" y="20109"/>
                      <a:pt x="5576" y="20095"/>
                    </a:cubicBezTo>
                    <a:cubicBezTo>
                      <a:pt x="5436" y="20024"/>
                      <a:pt x="5238" y="19926"/>
                      <a:pt x="5238" y="19926"/>
                    </a:cubicBezTo>
                    <a:cubicBezTo>
                      <a:pt x="5238" y="19898"/>
                      <a:pt x="5506" y="19841"/>
                      <a:pt x="5647" y="19827"/>
                    </a:cubicBezTo>
                    <a:cubicBezTo>
                      <a:pt x="5745" y="19813"/>
                      <a:pt x="6013" y="19813"/>
                      <a:pt x="6013" y="19813"/>
                    </a:cubicBezTo>
                    <a:cubicBezTo>
                      <a:pt x="6027" y="19827"/>
                      <a:pt x="6154" y="19827"/>
                      <a:pt x="6309" y="19841"/>
                    </a:cubicBezTo>
                    <a:cubicBezTo>
                      <a:pt x="6478" y="19855"/>
                      <a:pt x="6618" y="19869"/>
                      <a:pt x="6618" y="19869"/>
                    </a:cubicBezTo>
                    <a:cubicBezTo>
                      <a:pt x="6632" y="19869"/>
                      <a:pt x="6787" y="19898"/>
                      <a:pt x="6970" y="19912"/>
                    </a:cubicBezTo>
                    <a:cubicBezTo>
                      <a:pt x="7379" y="19954"/>
                      <a:pt x="7491" y="19968"/>
                      <a:pt x="7689" y="20053"/>
                    </a:cubicBezTo>
                    <a:cubicBezTo>
                      <a:pt x="7872" y="20137"/>
                      <a:pt x="8139" y="20348"/>
                      <a:pt x="8379" y="20602"/>
                    </a:cubicBezTo>
                    <a:cubicBezTo>
                      <a:pt x="8519" y="20771"/>
                      <a:pt x="8618" y="20883"/>
                      <a:pt x="8618" y="20883"/>
                    </a:cubicBezTo>
                    <a:close/>
                    <a:moveTo>
                      <a:pt x="3549" y="20813"/>
                    </a:moveTo>
                    <a:cubicBezTo>
                      <a:pt x="3267" y="20728"/>
                      <a:pt x="3098" y="20686"/>
                      <a:pt x="2859" y="20658"/>
                    </a:cubicBezTo>
                    <a:cubicBezTo>
                      <a:pt x="2816" y="20658"/>
                      <a:pt x="2774" y="20644"/>
                      <a:pt x="2760" y="20644"/>
                    </a:cubicBezTo>
                    <a:cubicBezTo>
                      <a:pt x="2718" y="20630"/>
                      <a:pt x="2225" y="20616"/>
                      <a:pt x="2098" y="20616"/>
                    </a:cubicBezTo>
                    <a:cubicBezTo>
                      <a:pt x="1986" y="20616"/>
                      <a:pt x="1887" y="20630"/>
                      <a:pt x="1563" y="20658"/>
                    </a:cubicBezTo>
                    <a:cubicBezTo>
                      <a:pt x="1507" y="20672"/>
                      <a:pt x="1450" y="20672"/>
                      <a:pt x="1450" y="20672"/>
                    </a:cubicBezTo>
                    <a:cubicBezTo>
                      <a:pt x="1436" y="20658"/>
                      <a:pt x="1802" y="20588"/>
                      <a:pt x="1929" y="20574"/>
                    </a:cubicBezTo>
                    <a:cubicBezTo>
                      <a:pt x="2014" y="20559"/>
                      <a:pt x="2112" y="20559"/>
                      <a:pt x="2436" y="20574"/>
                    </a:cubicBezTo>
                    <a:cubicBezTo>
                      <a:pt x="2802" y="20588"/>
                      <a:pt x="2873" y="20588"/>
                      <a:pt x="3070" y="20616"/>
                    </a:cubicBezTo>
                    <a:cubicBezTo>
                      <a:pt x="3281" y="20658"/>
                      <a:pt x="3450" y="20700"/>
                      <a:pt x="3619" y="20757"/>
                    </a:cubicBezTo>
                    <a:cubicBezTo>
                      <a:pt x="3689" y="20771"/>
                      <a:pt x="3760" y="20799"/>
                      <a:pt x="3774" y="20799"/>
                    </a:cubicBezTo>
                    <a:cubicBezTo>
                      <a:pt x="3802" y="20799"/>
                      <a:pt x="3788" y="20813"/>
                      <a:pt x="3746" y="20841"/>
                    </a:cubicBezTo>
                    <a:lnTo>
                      <a:pt x="3703" y="20855"/>
                    </a:lnTo>
                    <a:close/>
                    <a:moveTo>
                      <a:pt x="5844" y="22855"/>
                    </a:moveTo>
                    <a:lnTo>
                      <a:pt x="5661" y="23024"/>
                    </a:lnTo>
                    <a:lnTo>
                      <a:pt x="5647" y="22996"/>
                    </a:lnTo>
                    <a:cubicBezTo>
                      <a:pt x="5633" y="22967"/>
                      <a:pt x="5619" y="22897"/>
                      <a:pt x="5605" y="22827"/>
                    </a:cubicBezTo>
                    <a:lnTo>
                      <a:pt x="5590" y="22700"/>
                    </a:lnTo>
                    <a:lnTo>
                      <a:pt x="5675" y="22686"/>
                    </a:lnTo>
                    <a:cubicBezTo>
                      <a:pt x="5773" y="22672"/>
                      <a:pt x="6041" y="22658"/>
                      <a:pt x="6041" y="22672"/>
                    </a:cubicBezTo>
                    <a:cubicBezTo>
                      <a:pt x="6041" y="22672"/>
                      <a:pt x="5957" y="22756"/>
                      <a:pt x="5844" y="22855"/>
                    </a:cubicBezTo>
                    <a:close/>
                    <a:moveTo>
                      <a:pt x="6618" y="22714"/>
                    </a:moveTo>
                    <a:cubicBezTo>
                      <a:pt x="6407" y="22700"/>
                      <a:pt x="6266" y="22672"/>
                      <a:pt x="6126" y="22629"/>
                    </a:cubicBezTo>
                    <a:cubicBezTo>
                      <a:pt x="6027" y="22615"/>
                      <a:pt x="5985" y="22601"/>
                      <a:pt x="5886" y="22601"/>
                    </a:cubicBezTo>
                    <a:cubicBezTo>
                      <a:pt x="5759" y="22615"/>
                      <a:pt x="5661" y="22615"/>
                      <a:pt x="5590" y="22629"/>
                    </a:cubicBezTo>
                    <a:cubicBezTo>
                      <a:pt x="5576" y="22644"/>
                      <a:pt x="5506" y="22658"/>
                      <a:pt x="5436" y="22672"/>
                    </a:cubicBezTo>
                    <a:cubicBezTo>
                      <a:pt x="5365" y="22700"/>
                      <a:pt x="5281" y="22714"/>
                      <a:pt x="5238" y="22742"/>
                    </a:cubicBezTo>
                    <a:cubicBezTo>
                      <a:pt x="5196" y="22756"/>
                      <a:pt x="5154" y="22770"/>
                      <a:pt x="5154" y="22770"/>
                    </a:cubicBezTo>
                    <a:cubicBezTo>
                      <a:pt x="5154" y="22756"/>
                      <a:pt x="5027" y="22827"/>
                      <a:pt x="5013" y="22841"/>
                    </a:cubicBezTo>
                    <a:cubicBezTo>
                      <a:pt x="5013" y="22841"/>
                      <a:pt x="4999" y="22841"/>
                      <a:pt x="4985" y="22855"/>
                    </a:cubicBezTo>
                    <a:cubicBezTo>
                      <a:pt x="4957" y="22855"/>
                      <a:pt x="4717" y="22981"/>
                      <a:pt x="4661" y="23024"/>
                    </a:cubicBezTo>
                    <a:cubicBezTo>
                      <a:pt x="4633" y="23038"/>
                      <a:pt x="4619" y="23052"/>
                      <a:pt x="4605" y="23052"/>
                    </a:cubicBezTo>
                    <a:cubicBezTo>
                      <a:pt x="4591" y="23052"/>
                      <a:pt x="4295" y="23235"/>
                      <a:pt x="4239" y="23277"/>
                    </a:cubicBezTo>
                    <a:cubicBezTo>
                      <a:pt x="4225" y="23277"/>
                      <a:pt x="4168" y="23334"/>
                      <a:pt x="4098" y="23390"/>
                    </a:cubicBezTo>
                    <a:cubicBezTo>
                      <a:pt x="3915" y="23531"/>
                      <a:pt x="3802" y="23643"/>
                      <a:pt x="3689" y="23756"/>
                    </a:cubicBezTo>
                    <a:cubicBezTo>
                      <a:pt x="3661" y="23798"/>
                      <a:pt x="3535" y="23925"/>
                      <a:pt x="3408" y="24038"/>
                    </a:cubicBezTo>
                    <a:cubicBezTo>
                      <a:pt x="3239" y="24207"/>
                      <a:pt x="3070" y="24333"/>
                      <a:pt x="2985" y="24376"/>
                    </a:cubicBezTo>
                    <a:cubicBezTo>
                      <a:pt x="2957" y="24390"/>
                      <a:pt x="2915" y="24418"/>
                      <a:pt x="2901" y="24432"/>
                    </a:cubicBezTo>
                    <a:cubicBezTo>
                      <a:pt x="2859" y="24446"/>
                      <a:pt x="2774" y="24488"/>
                      <a:pt x="2521" y="24615"/>
                    </a:cubicBezTo>
                    <a:cubicBezTo>
                      <a:pt x="2352" y="24685"/>
                      <a:pt x="2267" y="24742"/>
                      <a:pt x="2070" y="24854"/>
                    </a:cubicBezTo>
                    <a:cubicBezTo>
                      <a:pt x="2000" y="24911"/>
                      <a:pt x="1929" y="24953"/>
                      <a:pt x="1915" y="24953"/>
                    </a:cubicBezTo>
                    <a:cubicBezTo>
                      <a:pt x="1887" y="24967"/>
                      <a:pt x="1887" y="24925"/>
                      <a:pt x="1929" y="24798"/>
                    </a:cubicBezTo>
                    <a:cubicBezTo>
                      <a:pt x="2000" y="24629"/>
                      <a:pt x="2014" y="24516"/>
                      <a:pt x="2028" y="24122"/>
                    </a:cubicBezTo>
                    <a:cubicBezTo>
                      <a:pt x="2042" y="23742"/>
                      <a:pt x="2028" y="23531"/>
                      <a:pt x="2014" y="23122"/>
                    </a:cubicBezTo>
                    <a:cubicBezTo>
                      <a:pt x="2000" y="23024"/>
                      <a:pt x="2028" y="22686"/>
                      <a:pt x="2042" y="22615"/>
                    </a:cubicBezTo>
                    <a:cubicBezTo>
                      <a:pt x="2056" y="22531"/>
                      <a:pt x="2098" y="22390"/>
                      <a:pt x="2126" y="22348"/>
                    </a:cubicBezTo>
                    <a:cubicBezTo>
                      <a:pt x="2155" y="22277"/>
                      <a:pt x="2169" y="22249"/>
                      <a:pt x="2211" y="22179"/>
                    </a:cubicBezTo>
                    <a:cubicBezTo>
                      <a:pt x="2239" y="22137"/>
                      <a:pt x="2253" y="22094"/>
                      <a:pt x="2267" y="22080"/>
                    </a:cubicBezTo>
                    <a:cubicBezTo>
                      <a:pt x="2281" y="22066"/>
                      <a:pt x="2309" y="22024"/>
                      <a:pt x="2338" y="21982"/>
                    </a:cubicBezTo>
                    <a:cubicBezTo>
                      <a:pt x="2521" y="21728"/>
                      <a:pt x="2788" y="21433"/>
                      <a:pt x="2985" y="21278"/>
                    </a:cubicBezTo>
                    <a:cubicBezTo>
                      <a:pt x="3042" y="21235"/>
                      <a:pt x="3253" y="21123"/>
                      <a:pt x="3267" y="21123"/>
                    </a:cubicBezTo>
                    <a:cubicBezTo>
                      <a:pt x="3281" y="21123"/>
                      <a:pt x="3520" y="21010"/>
                      <a:pt x="3619" y="20968"/>
                    </a:cubicBezTo>
                    <a:cubicBezTo>
                      <a:pt x="3633" y="20954"/>
                      <a:pt x="3689" y="20926"/>
                      <a:pt x="3718" y="20911"/>
                    </a:cubicBezTo>
                    <a:cubicBezTo>
                      <a:pt x="3760" y="20883"/>
                      <a:pt x="3816" y="20855"/>
                      <a:pt x="3830" y="20841"/>
                    </a:cubicBezTo>
                    <a:cubicBezTo>
                      <a:pt x="3844" y="20827"/>
                      <a:pt x="3887" y="20799"/>
                      <a:pt x="3915" y="20799"/>
                    </a:cubicBezTo>
                    <a:cubicBezTo>
                      <a:pt x="3971" y="20771"/>
                      <a:pt x="4013" y="20743"/>
                      <a:pt x="4182" y="20644"/>
                    </a:cubicBezTo>
                    <a:cubicBezTo>
                      <a:pt x="4210" y="20630"/>
                      <a:pt x="4239" y="20616"/>
                      <a:pt x="4267" y="20588"/>
                    </a:cubicBezTo>
                    <a:cubicBezTo>
                      <a:pt x="4295" y="20574"/>
                      <a:pt x="4337" y="20545"/>
                      <a:pt x="4365" y="20531"/>
                    </a:cubicBezTo>
                    <a:cubicBezTo>
                      <a:pt x="4393" y="20503"/>
                      <a:pt x="4450" y="20475"/>
                      <a:pt x="4492" y="20447"/>
                    </a:cubicBezTo>
                    <a:cubicBezTo>
                      <a:pt x="4520" y="20419"/>
                      <a:pt x="4562" y="20390"/>
                      <a:pt x="4577" y="20376"/>
                    </a:cubicBezTo>
                    <a:cubicBezTo>
                      <a:pt x="4577" y="20376"/>
                      <a:pt x="4633" y="20334"/>
                      <a:pt x="4689" y="20292"/>
                    </a:cubicBezTo>
                    <a:cubicBezTo>
                      <a:pt x="4731" y="20250"/>
                      <a:pt x="4802" y="20193"/>
                      <a:pt x="4816" y="20179"/>
                    </a:cubicBezTo>
                    <a:cubicBezTo>
                      <a:pt x="4858" y="20137"/>
                      <a:pt x="4985" y="20053"/>
                      <a:pt x="5055" y="19996"/>
                    </a:cubicBezTo>
                    <a:cubicBezTo>
                      <a:pt x="5140" y="19954"/>
                      <a:pt x="5154" y="19954"/>
                      <a:pt x="5224" y="19982"/>
                    </a:cubicBezTo>
                    <a:cubicBezTo>
                      <a:pt x="5309" y="20038"/>
                      <a:pt x="5421" y="20095"/>
                      <a:pt x="5436" y="20095"/>
                    </a:cubicBezTo>
                    <a:cubicBezTo>
                      <a:pt x="5436" y="20095"/>
                      <a:pt x="5464" y="20109"/>
                      <a:pt x="5506" y="20123"/>
                    </a:cubicBezTo>
                    <a:cubicBezTo>
                      <a:pt x="5534" y="20137"/>
                      <a:pt x="5576" y="20151"/>
                      <a:pt x="5605" y="20165"/>
                    </a:cubicBezTo>
                    <a:cubicBezTo>
                      <a:pt x="5633" y="20179"/>
                      <a:pt x="5661" y="20193"/>
                      <a:pt x="5661" y="20193"/>
                    </a:cubicBezTo>
                    <a:cubicBezTo>
                      <a:pt x="5661" y="20193"/>
                      <a:pt x="5675" y="20207"/>
                      <a:pt x="5689" y="20207"/>
                    </a:cubicBezTo>
                    <a:cubicBezTo>
                      <a:pt x="5703" y="20207"/>
                      <a:pt x="5717" y="20207"/>
                      <a:pt x="5731" y="20221"/>
                    </a:cubicBezTo>
                    <a:cubicBezTo>
                      <a:pt x="5745" y="20221"/>
                      <a:pt x="5900" y="20278"/>
                      <a:pt x="5957" y="20306"/>
                    </a:cubicBezTo>
                    <a:cubicBezTo>
                      <a:pt x="5957" y="20306"/>
                      <a:pt x="5999" y="20320"/>
                      <a:pt x="6027" y="20320"/>
                    </a:cubicBezTo>
                    <a:cubicBezTo>
                      <a:pt x="6055" y="20334"/>
                      <a:pt x="6111" y="20362"/>
                      <a:pt x="6168" y="20376"/>
                    </a:cubicBezTo>
                    <a:cubicBezTo>
                      <a:pt x="6224" y="20390"/>
                      <a:pt x="6295" y="20419"/>
                      <a:pt x="6323" y="20419"/>
                    </a:cubicBezTo>
                    <a:cubicBezTo>
                      <a:pt x="6351" y="20433"/>
                      <a:pt x="6421" y="20447"/>
                      <a:pt x="6478" y="20461"/>
                    </a:cubicBezTo>
                    <a:cubicBezTo>
                      <a:pt x="6520" y="20475"/>
                      <a:pt x="6576" y="20489"/>
                      <a:pt x="6604" y="20489"/>
                    </a:cubicBezTo>
                    <a:cubicBezTo>
                      <a:pt x="6618" y="20503"/>
                      <a:pt x="6675" y="20517"/>
                      <a:pt x="6717" y="20531"/>
                    </a:cubicBezTo>
                    <a:cubicBezTo>
                      <a:pt x="6773" y="20531"/>
                      <a:pt x="6816" y="20545"/>
                      <a:pt x="6830" y="20559"/>
                    </a:cubicBezTo>
                    <a:cubicBezTo>
                      <a:pt x="6858" y="20574"/>
                      <a:pt x="7139" y="20644"/>
                      <a:pt x="7351" y="20686"/>
                    </a:cubicBezTo>
                    <a:cubicBezTo>
                      <a:pt x="7463" y="20714"/>
                      <a:pt x="7576" y="20743"/>
                      <a:pt x="7590" y="20743"/>
                    </a:cubicBezTo>
                    <a:cubicBezTo>
                      <a:pt x="7689" y="20757"/>
                      <a:pt x="7956" y="20813"/>
                      <a:pt x="8041" y="20813"/>
                    </a:cubicBezTo>
                    <a:cubicBezTo>
                      <a:pt x="8238" y="20841"/>
                      <a:pt x="8308" y="20855"/>
                      <a:pt x="8421" y="20897"/>
                    </a:cubicBezTo>
                    <a:cubicBezTo>
                      <a:pt x="8449" y="20897"/>
                      <a:pt x="8519" y="20926"/>
                      <a:pt x="8576" y="20940"/>
                    </a:cubicBezTo>
                    <a:lnTo>
                      <a:pt x="8674" y="20954"/>
                    </a:lnTo>
                    <a:lnTo>
                      <a:pt x="8759" y="21038"/>
                    </a:lnTo>
                    <a:cubicBezTo>
                      <a:pt x="8886" y="21207"/>
                      <a:pt x="8928" y="21249"/>
                      <a:pt x="8928" y="21278"/>
                    </a:cubicBezTo>
                    <a:cubicBezTo>
                      <a:pt x="8914" y="21292"/>
                      <a:pt x="8886" y="21306"/>
                      <a:pt x="8801" y="21320"/>
                    </a:cubicBezTo>
                    <a:cubicBezTo>
                      <a:pt x="8688" y="21348"/>
                      <a:pt x="8576" y="21390"/>
                      <a:pt x="8477" y="21418"/>
                    </a:cubicBezTo>
                    <a:cubicBezTo>
                      <a:pt x="8435" y="21433"/>
                      <a:pt x="8393" y="21461"/>
                      <a:pt x="8266" y="21503"/>
                    </a:cubicBezTo>
                    <a:cubicBezTo>
                      <a:pt x="8196" y="21531"/>
                      <a:pt x="7942" y="21644"/>
                      <a:pt x="7928" y="21658"/>
                    </a:cubicBezTo>
                    <a:cubicBezTo>
                      <a:pt x="7914" y="21658"/>
                      <a:pt x="7843" y="21700"/>
                      <a:pt x="7787" y="21728"/>
                    </a:cubicBezTo>
                    <a:cubicBezTo>
                      <a:pt x="7717" y="21770"/>
                      <a:pt x="7660" y="21799"/>
                      <a:pt x="7646" y="21799"/>
                    </a:cubicBezTo>
                    <a:cubicBezTo>
                      <a:pt x="7646" y="21813"/>
                      <a:pt x="7632" y="21827"/>
                      <a:pt x="7604" y="21827"/>
                    </a:cubicBezTo>
                    <a:cubicBezTo>
                      <a:pt x="7548" y="21855"/>
                      <a:pt x="7308" y="22052"/>
                      <a:pt x="7196" y="22151"/>
                    </a:cubicBezTo>
                    <a:cubicBezTo>
                      <a:pt x="7055" y="22263"/>
                      <a:pt x="6858" y="22517"/>
                      <a:pt x="6858" y="22559"/>
                    </a:cubicBezTo>
                    <a:cubicBezTo>
                      <a:pt x="6858" y="22559"/>
                      <a:pt x="6844" y="22587"/>
                      <a:pt x="6830" y="22615"/>
                    </a:cubicBezTo>
                    <a:cubicBezTo>
                      <a:pt x="6816" y="22644"/>
                      <a:pt x="6801" y="22672"/>
                      <a:pt x="6801" y="22686"/>
                    </a:cubicBezTo>
                    <a:cubicBezTo>
                      <a:pt x="6801" y="22728"/>
                      <a:pt x="6759" y="22728"/>
                      <a:pt x="6618" y="22714"/>
                    </a:cubicBezTo>
                    <a:close/>
                    <a:moveTo>
                      <a:pt x="8857" y="21390"/>
                    </a:moveTo>
                    <a:cubicBezTo>
                      <a:pt x="8857" y="21390"/>
                      <a:pt x="8843" y="21404"/>
                      <a:pt x="8829" y="21418"/>
                    </a:cubicBezTo>
                    <a:cubicBezTo>
                      <a:pt x="8829" y="21418"/>
                      <a:pt x="8787" y="21461"/>
                      <a:pt x="8731" y="21489"/>
                    </a:cubicBezTo>
                    <a:cubicBezTo>
                      <a:pt x="8646" y="21559"/>
                      <a:pt x="8590" y="21616"/>
                      <a:pt x="8463" y="21700"/>
                    </a:cubicBezTo>
                    <a:cubicBezTo>
                      <a:pt x="8379" y="21770"/>
                      <a:pt x="8266" y="21897"/>
                      <a:pt x="8210" y="21968"/>
                    </a:cubicBezTo>
                    <a:cubicBezTo>
                      <a:pt x="8196" y="21996"/>
                      <a:pt x="8167" y="22024"/>
                      <a:pt x="8153" y="22038"/>
                    </a:cubicBezTo>
                    <a:cubicBezTo>
                      <a:pt x="8139" y="22052"/>
                      <a:pt x="8097" y="22094"/>
                      <a:pt x="8069" y="22137"/>
                    </a:cubicBezTo>
                    <a:cubicBezTo>
                      <a:pt x="7970" y="22263"/>
                      <a:pt x="7886" y="22362"/>
                      <a:pt x="7815" y="22404"/>
                    </a:cubicBezTo>
                    <a:cubicBezTo>
                      <a:pt x="7703" y="22503"/>
                      <a:pt x="7548" y="22587"/>
                      <a:pt x="7421" y="22615"/>
                    </a:cubicBezTo>
                    <a:cubicBezTo>
                      <a:pt x="7252" y="22686"/>
                      <a:pt x="7139" y="22714"/>
                      <a:pt x="7069" y="22714"/>
                    </a:cubicBezTo>
                    <a:cubicBezTo>
                      <a:pt x="7041" y="22714"/>
                      <a:pt x="6999" y="22714"/>
                      <a:pt x="6956" y="22728"/>
                    </a:cubicBezTo>
                    <a:cubicBezTo>
                      <a:pt x="6872" y="22728"/>
                      <a:pt x="6801" y="22714"/>
                      <a:pt x="6844" y="22686"/>
                    </a:cubicBezTo>
                    <a:cubicBezTo>
                      <a:pt x="6858" y="22686"/>
                      <a:pt x="6872" y="22658"/>
                      <a:pt x="6872" y="22629"/>
                    </a:cubicBezTo>
                    <a:cubicBezTo>
                      <a:pt x="6886" y="22601"/>
                      <a:pt x="6900" y="22587"/>
                      <a:pt x="6900" y="22587"/>
                    </a:cubicBezTo>
                    <a:cubicBezTo>
                      <a:pt x="6900" y="22587"/>
                      <a:pt x="6914" y="22573"/>
                      <a:pt x="6928" y="22545"/>
                    </a:cubicBezTo>
                    <a:cubicBezTo>
                      <a:pt x="6928" y="22531"/>
                      <a:pt x="6956" y="22489"/>
                      <a:pt x="6970" y="22475"/>
                    </a:cubicBezTo>
                    <a:cubicBezTo>
                      <a:pt x="6985" y="22460"/>
                      <a:pt x="6999" y="22446"/>
                      <a:pt x="6999" y="22432"/>
                    </a:cubicBezTo>
                    <a:cubicBezTo>
                      <a:pt x="6999" y="22418"/>
                      <a:pt x="7013" y="22404"/>
                      <a:pt x="7041" y="22376"/>
                    </a:cubicBezTo>
                    <a:cubicBezTo>
                      <a:pt x="7055" y="22362"/>
                      <a:pt x="7097" y="22320"/>
                      <a:pt x="7111" y="22291"/>
                    </a:cubicBezTo>
                    <a:cubicBezTo>
                      <a:pt x="7125" y="22263"/>
                      <a:pt x="7196" y="22207"/>
                      <a:pt x="7252" y="22165"/>
                    </a:cubicBezTo>
                    <a:cubicBezTo>
                      <a:pt x="7308" y="22108"/>
                      <a:pt x="7379" y="22052"/>
                      <a:pt x="7407" y="22038"/>
                    </a:cubicBezTo>
                    <a:cubicBezTo>
                      <a:pt x="7463" y="21982"/>
                      <a:pt x="7660" y="21855"/>
                      <a:pt x="7689" y="21841"/>
                    </a:cubicBezTo>
                    <a:cubicBezTo>
                      <a:pt x="7703" y="21827"/>
                      <a:pt x="7731" y="21813"/>
                      <a:pt x="7759" y="21799"/>
                    </a:cubicBezTo>
                    <a:cubicBezTo>
                      <a:pt x="7815" y="21770"/>
                      <a:pt x="7914" y="21714"/>
                      <a:pt x="8125" y="21630"/>
                    </a:cubicBezTo>
                    <a:cubicBezTo>
                      <a:pt x="8266" y="21559"/>
                      <a:pt x="8350" y="21531"/>
                      <a:pt x="8562" y="21447"/>
                    </a:cubicBezTo>
                    <a:cubicBezTo>
                      <a:pt x="8576" y="21433"/>
                      <a:pt x="8646" y="21418"/>
                      <a:pt x="8717" y="21390"/>
                    </a:cubicBezTo>
                    <a:cubicBezTo>
                      <a:pt x="8886" y="21362"/>
                      <a:pt x="8871" y="21362"/>
                      <a:pt x="8857" y="21390"/>
                    </a:cubicBezTo>
                    <a:close/>
                    <a:moveTo>
                      <a:pt x="7337" y="24967"/>
                    </a:moveTo>
                    <a:cubicBezTo>
                      <a:pt x="7322" y="24995"/>
                      <a:pt x="7322" y="25023"/>
                      <a:pt x="7322" y="25023"/>
                    </a:cubicBezTo>
                    <a:cubicBezTo>
                      <a:pt x="7308" y="25037"/>
                      <a:pt x="7139" y="24615"/>
                      <a:pt x="7069" y="24432"/>
                    </a:cubicBezTo>
                    <a:cubicBezTo>
                      <a:pt x="7055" y="24404"/>
                      <a:pt x="7041" y="24362"/>
                      <a:pt x="7027" y="24333"/>
                    </a:cubicBezTo>
                    <a:cubicBezTo>
                      <a:pt x="7013" y="24305"/>
                      <a:pt x="7013" y="24291"/>
                      <a:pt x="7013" y="24277"/>
                    </a:cubicBezTo>
                    <a:cubicBezTo>
                      <a:pt x="7013" y="24277"/>
                      <a:pt x="6999" y="24249"/>
                      <a:pt x="6985" y="24207"/>
                    </a:cubicBezTo>
                    <a:cubicBezTo>
                      <a:pt x="6970" y="24178"/>
                      <a:pt x="6956" y="24136"/>
                      <a:pt x="6956" y="24136"/>
                    </a:cubicBezTo>
                    <a:cubicBezTo>
                      <a:pt x="6956" y="24136"/>
                      <a:pt x="6942" y="24108"/>
                      <a:pt x="6928" y="24066"/>
                    </a:cubicBezTo>
                    <a:cubicBezTo>
                      <a:pt x="6914" y="24038"/>
                      <a:pt x="6900" y="23981"/>
                      <a:pt x="6886" y="23953"/>
                    </a:cubicBezTo>
                    <a:cubicBezTo>
                      <a:pt x="6886" y="23911"/>
                      <a:pt x="6872" y="23883"/>
                      <a:pt x="6858" y="23869"/>
                    </a:cubicBezTo>
                    <a:cubicBezTo>
                      <a:pt x="6844" y="23798"/>
                      <a:pt x="6787" y="23559"/>
                      <a:pt x="6773" y="23432"/>
                    </a:cubicBezTo>
                    <a:cubicBezTo>
                      <a:pt x="6759" y="23305"/>
                      <a:pt x="6787" y="22883"/>
                      <a:pt x="6801" y="22827"/>
                    </a:cubicBezTo>
                    <a:cubicBezTo>
                      <a:pt x="6816" y="22784"/>
                      <a:pt x="6816" y="22784"/>
                      <a:pt x="6872" y="22784"/>
                    </a:cubicBezTo>
                    <a:cubicBezTo>
                      <a:pt x="6970" y="22784"/>
                      <a:pt x="7168" y="22756"/>
                      <a:pt x="7224" y="22742"/>
                    </a:cubicBezTo>
                    <a:cubicBezTo>
                      <a:pt x="7238" y="22728"/>
                      <a:pt x="7266" y="22728"/>
                      <a:pt x="7294" y="22714"/>
                    </a:cubicBezTo>
                    <a:cubicBezTo>
                      <a:pt x="7322" y="22714"/>
                      <a:pt x="7351" y="22700"/>
                      <a:pt x="7379" y="22686"/>
                    </a:cubicBezTo>
                    <a:cubicBezTo>
                      <a:pt x="7393" y="22686"/>
                      <a:pt x="7421" y="22672"/>
                      <a:pt x="7421" y="22672"/>
                    </a:cubicBezTo>
                    <a:cubicBezTo>
                      <a:pt x="7435" y="22672"/>
                      <a:pt x="7449" y="22672"/>
                      <a:pt x="7477" y="22658"/>
                    </a:cubicBezTo>
                    <a:cubicBezTo>
                      <a:pt x="7491" y="22658"/>
                      <a:pt x="7534" y="22629"/>
                      <a:pt x="7590" y="22615"/>
                    </a:cubicBezTo>
                    <a:cubicBezTo>
                      <a:pt x="7773" y="22531"/>
                      <a:pt x="7928" y="22404"/>
                      <a:pt x="8097" y="22179"/>
                    </a:cubicBezTo>
                    <a:cubicBezTo>
                      <a:pt x="8125" y="22151"/>
                      <a:pt x="8181" y="22066"/>
                      <a:pt x="8280" y="21954"/>
                    </a:cubicBezTo>
                    <a:cubicBezTo>
                      <a:pt x="8350" y="21869"/>
                      <a:pt x="8533" y="21700"/>
                      <a:pt x="8590" y="21672"/>
                    </a:cubicBezTo>
                    <a:cubicBezTo>
                      <a:pt x="8660" y="21630"/>
                      <a:pt x="8843" y="21475"/>
                      <a:pt x="8914" y="21390"/>
                    </a:cubicBezTo>
                    <a:cubicBezTo>
                      <a:pt x="8942" y="21362"/>
                      <a:pt x="8970" y="21348"/>
                      <a:pt x="8984" y="21348"/>
                    </a:cubicBezTo>
                    <a:cubicBezTo>
                      <a:pt x="8984" y="21348"/>
                      <a:pt x="9012" y="21362"/>
                      <a:pt x="9040" y="21390"/>
                    </a:cubicBezTo>
                    <a:cubicBezTo>
                      <a:pt x="9125" y="21475"/>
                      <a:pt x="9195" y="21531"/>
                      <a:pt x="9209" y="21531"/>
                    </a:cubicBezTo>
                    <a:cubicBezTo>
                      <a:pt x="9223" y="21531"/>
                      <a:pt x="9223" y="21545"/>
                      <a:pt x="9223" y="21545"/>
                    </a:cubicBezTo>
                    <a:cubicBezTo>
                      <a:pt x="9238" y="21573"/>
                      <a:pt x="9350" y="21601"/>
                      <a:pt x="9392" y="21587"/>
                    </a:cubicBezTo>
                    <a:cubicBezTo>
                      <a:pt x="9435" y="21587"/>
                      <a:pt x="9463" y="21545"/>
                      <a:pt x="9463" y="21531"/>
                    </a:cubicBezTo>
                    <a:cubicBezTo>
                      <a:pt x="9477" y="21489"/>
                      <a:pt x="9421" y="21418"/>
                      <a:pt x="9378" y="21390"/>
                    </a:cubicBezTo>
                    <a:cubicBezTo>
                      <a:pt x="9294" y="21320"/>
                      <a:pt x="9223" y="21292"/>
                      <a:pt x="9111" y="21278"/>
                    </a:cubicBezTo>
                    <a:cubicBezTo>
                      <a:pt x="9069" y="21278"/>
                      <a:pt x="9012" y="21264"/>
                      <a:pt x="8998" y="21264"/>
                    </a:cubicBezTo>
                    <a:cubicBezTo>
                      <a:pt x="8998" y="21249"/>
                      <a:pt x="8984" y="21221"/>
                      <a:pt x="8984" y="21151"/>
                    </a:cubicBezTo>
                    <a:cubicBezTo>
                      <a:pt x="8998" y="21024"/>
                      <a:pt x="8984" y="21024"/>
                      <a:pt x="9153" y="21080"/>
                    </a:cubicBezTo>
                    <a:cubicBezTo>
                      <a:pt x="9209" y="21109"/>
                      <a:pt x="9280" y="21123"/>
                      <a:pt x="9294" y="21123"/>
                    </a:cubicBezTo>
                    <a:cubicBezTo>
                      <a:pt x="9364" y="21137"/>
                      <a:pt x="9561" y="21221"/>
                      <a:pt x="9590" y="21235"/>
                    </a:cubicBezTo>
                    <a:cubicBezTo>
                      <a:pt x="9604" y="21249"/>
                      <a:pt x="9618" y="21264"/>
                      <a:pt x="9632" y="21264"/>
                    </a:cubicBezTo>
                    <a:cubicBezTo>
                      <a:pt x="9632" y="21264"/>
                      <a:pt x="9674" y="21292"/>
                      <a:pt x="9716" y="21320"/>
                    </a:cubicBezTo>
                    <a:cubicBezTo>
                      <a:pt x="9759" y="21348"/>
                      <a:pt x="9801" y="21390"/>
                      <a:pt x="9829" y="21404"/>
                    </a:cubicBezTo>
                    <a:cubicBezTo>
                      <a:pt x="9843" y="21433"/>
                      <a:pt x="9871" y="21447"/>
                      <a:pt x="9871" y="21447"/>
                    </a:cubicBezTo>
                    <a:cubicBezTo>
                      <a:pt x="9871" y="21475"/>
                      <a:pt x="9547" y="21841"/>
                      <a:pt x="9378" y="22024"/>
                    </a:cubicBezTo>
                    <a:cubicBezTo>
                      <a:pt x="9322" y="22080"/>
                      <a:pt x="9238" y="22165"/>
                      <a:pt x="9195" y="22221"/>
                    </a:cubicBezTo>
                    <a:cubicBezTo>
                      <a:pt x="9125" y="22291"/>
                      <a:pt x="9040" y="22404"/>
                      <a:pt x="8928" y="22517"/>
                    </a:cubicBezTo>
                    <a:cubicBezTo>
                      <a:pt x="8815" y="22644"/>
                      <a:pt x="8604" y="22897"/>
                      <a:pt x="8463" y="23080"/>
                    </a:cubicBezTo>
                    <a:cubicBezTo>
                      <a:pt x="8449" y="23108"/>
                      <a:pt x="8421" y="23136"/>
                      <a:pt x="8407" y="23136"/>
                    </a:cubicBezTo>
                    <a:cubicBezTo>
                      <a:pt x="8407" y="23150"/>
                      <a:pt x="8365" y="23193"/>
                      <a:pt x="8336" y="23235"/>
                    </a:cubicBezTo>
                    <a:cubicBezTo>
                      <a:pt x="8308" y="23277"/>
                      <a:pt x="8252" y="23334"/>
                      <a:pt x="8224" y="23376"/>
                    </a:cubicBezTo>
                    <a:cubicBezTo>
                      <a:pt x="8181" y="23418"/>
                      <a:pt x="8139" y="23474"/>
                      <a:pt x="8125" y="23488"/>
                    </a:cubicBezTo>
                    <a:cubicBezTo>
                      <a:pt x="8111" y="23517"/>
                      <a:pt x="8083" y="23573"/>
                      <a:pt x="8055" y="23601"/>
                    </a:cubicBezTo>
                    <a:cubicBezTo>
                      <a:pt x="8012" y="23643"/>
                      <a:pt x="7984" y="23686"/>
                      <a:pt x="7970" y="23714"/>
                    </a:cubicBezTo>
                    <a:cubicBezTo>
                      <a:pt x="7970" y="23728"/>
                      <a:pt x="7928" y="23784"/>
                      <a:pt x="7886" y="23855"/>
                    </a:cubicBezTo>
                    <a:cubicBezTo>
                      <a:pt x="7843" y="23911"/>
                      <a:pt x="7787" y="24009"/>
                      <a:pt x="7759" y="24066"/>
                    </a:cubicBezTo>
                    <a:cubicBezTo>
                      <a:pt x="7717" y="24122"/>
                      <a:pt x="7675" y="24193"/>
                      <a:pt x="7660" y="24207"/>
                    </a:cubicBezTo>
                    <a:cubicBezTo>
                      <a:pt x="7576" y="24347"/>
                      <a:pt x="7407" y="24699"/>
                      <a:pt x="7379" y="24826"/>
                    </a:cubicBezTo>
                    <a:cubicBezTo>
                      <a:pt x="7365" y="24854"/>
                      <a:pt x="7351" y="24897"/>
                      <a:pt x="7351" y="24897"/>
                    </a:cubicBezTo>
                    <a:cubicBezTo>
                      <a:pt x="7351" y="24911"/>
                      <a:pt x="7337" y="24939"/>
                      <a:pt x="7337" y="24967"/>
                    </a:cubicBezTo>
                    <a:close/>
                    <a:moveTo>
                      <a:pt x="9069" y="21334"/>
                    </a:moveTo>
                    <a:lnTo>
                      <a:pt x="9139" y="21348"/>
                    </a:lnTo>
                    <a:cubicBezTo>
                      <a:pt x="9238" y="21348"/>
                      <a:pt x="9378" y="21418"/>
                      <a:pt x="9407" y="21489"/>
                    </a:cubicBezTo>
                    <a:cubicBezTo>
                      <a:pt x="9435" y="21531"/>
                      <a:pt x="9421" y="21545"/>
                      <a:pt x="9350" y="21545"/>
                    </a:cubicBezTo>
                    <a:cubicBezTo>
                      <a:pt x="9294" y="21545"/>
                      <a:pt x="9238" y="21517"/>
                      <a:pt x="9139" y="21418"/>
                    </a:cubicBezTo>
                    <a:close/>
                    <a:moveTo>
                      <a:pt x="10857" y="22728"/>
                    </a:moveTo>
                    <a:cubicBezTo>
                      <a:pt x="10871" y="22756"/>
                      <a:pt x="10913" y="22798"/>
                      <a:pt x="10927" y="22813"/>
                    </a:cubicBezTo>
                    <a:cubicBezTo>
                      <a:pt x="10956" y="22841"/>
                      <a:pt x="10970" y="22855"/>
                      <a:pt x="10970" y="22855"/>
                    </a:cubicBezTo>
                    <a:cubicBezTo>
                      <a:pt x="10956" y="22869"/>
                      <a:pt x="10758" y="22883"/>
                      <a:pt x="10702" y="22897"/>
                    </a:cubicBezTo>
                    <a:cubicBezTo>
                      <a:pt x="10505" y="22911"/>
                      <a:pt x="10237" y="22981"/>
                      <a:pt x="10040" y="23052"/>
                    </a:cubicBezTo>
                    <a:cubicBezTo>
                      <a:pt x="9632" y="23193"/>
                      <a:pt x="9336" y="23404"/>
                      <a:pt x="8745" y="23939"/>
                    </a:cubicBezTo>
                    <a:cubicBezTo>
                      <a:pt x="8660" y="24024"/>
                      <a:pt x="8519" y="24150"/>
                      <a:pt x="8421" y="24235"/>
                    </a:cubicBezTo>
                    <a:cubicBezTo>
                      <a:pt x="8336" y="24319"/>
                      <a:pt x="8238" y="24404"/>
                      <a:pt x="8210" y="24446"/>
                    </a:cubicBezTo>
                    <a:cubicBezTo>
                      <a:pt x="8181" y="24474"/>
                      <a:pt x="8153" y="24516"/>
                      <a:pt x="8153" y="24516"/>
                    </a:cubicBezTo>
                    <a:cubicBezTo>
                      <a:pt x="8139" y="24516"/>
                      <a:pt x="8125" y="24545"/>
                      <a:pt x="8097" y="24573"/>
                    </a:cubicBezTo>
                    <a:cubicBezTo>
                      <a:pt x="8083" y="24601"/>
                      <a:pt x="8069" y="24615"/>
                      <a:pt x="8055" y="24629"/>
                    </a:cubicBezTo>
                    <a:cubicBezTo>
                      <a:pt x="8055" y="24629"/>
                      <a:pt x="8041" y="24643"/>
                      <a:pt x="8041" y="24643"/>
                    </a:cubicBezTo>
                    <a:cubicBezTo>
                      <a:pt x="8041" y="24657"/>
                      <a:pt x="8027" y="24671"/>
                      <a:pt x="8012" y="24685"/>
                    </a:cubicBezTo>
                    <a:lnTo>
                      <a:pt x="7858" y="24840"/>
                    </a:lnTo>
                    <a:cubicBezTo>
                      <a:pt x="7787" y="24911"/>
                      <a:pt x="7731" y="24967"/>
                      <a:pt x="7731" y="24967"/>
                    </a:cubicBezTo>
                    <a:cubicBezTo>
                      <a:pt x="7717" y="24967"/>
                      <a:pt x="7689" y="24995"/>
                      <a:pt x="7646" y="25023"/>
                    </a:cubicBezTo>
                    <a:cubicBezTo>
                      <a:pt x="7604" y="25066"/>
                      <a:pt x="7548" y="25122"/>
                      <a:pt x="7506" y="25150"/>
                    </a:cubicBezTo>
                    <a:cubicBezTo>
                      <a:pt x="7421" y="25220"/>
                      <a:pt x="7421" y="25220"/>
                      <a:pt x="7393" y="25164"/>
                    </a:cubicBezTo>
                    <a:cubicBezTo>
                      <a:pt x="7365" y="25122"/>
                      <a:pt x="7365" y="25037"/>
                      <a:pt x="7393" y="24953"/>
                    </a:cubicBezTo>
                    <a:cubicBezTo>
                      <a:pt x="7393" y="24925"/>
                      <a:pt x="7407" y="24883"/>
                      <a:pt x="7421" y="24868"/>
                    </a:cubicBezTo>
                    <a:cubicBezTo>
                      <a:pt x="7449" y="24784"/>
                      <a:pt x="7506" y="24615"/>
                      <a:pt x="7520" y="24587"/>
                    </a:cubicBezTo>
                    <a:cubicBezTo>
                      <a:pt x="7534" y="24587"/>
                      <a:pt x="7548" y="24530"/>
                      <a:pt x="7576" y="24488"/>
                    </a:cubicBezTo>
                    <a:cubicBezTo>
                      <a:pt x="7590" y="24432"/>
                      <a:pt x="7646" y="24347"/>
                      <a:pt x="7675" y="24291"/>
                    </a:cubicBezTo>
                    <a:cubicBezTo>
                      <a:pt x="7759" y="24150"/>
                      <a:pt x="7787" y="24122"/>
                      <a:pt x="7858" y="23995"/>
                    </a:cubicBezTo>
                    <a:cubicBezTo>
                      <a:pt x="7914" y="23897"/>
                      <a:pt x="7984" y="23798"/>
                      <a:pt x="8055" y="23700"/>
                    </a:cubicBezTo>
                    <a:cubicBezTo>
                      <a:pt x="8069" y="23672"/>
                      <a:pt x="8097" y="23629"/>
                      <a:pt x="8125" y="23587"/>
                    </a:cubicBezTo>
                    <a:cubicBezTo>
                      <a:pt x="8181" y="23503"/>
                      <a:pt x="8322" y="23334"/>
                      <a:pt x="8449" y="23165"/>
                    </a:cubicBezTo>
                    <a:cubicBezTo>
                      <a:pt x="8562" y="23038"/>
                      <a:pt x="8590" y="22996"/>
                      <a:pt x="8632" y="22939"/>
                    </a:cubicBezTo>
                    <a:cubicBezTo>
                      <a:pt x="8688" y="22855"/>
                      <a:pt x="8829" y="22686"/>
                      <a:pt x="8900" y="22615"/>
                    </a:cubicBezTo>
                    <a:cubicBezTo>
                      <a:pt x="8914" y="22587"/>
                      <a:pt x="8998" y="22517"/>
                      <a:pt x="9069" y="22432"/>
                    </a:cubicBezTo>
                    <a:cubicBezTo>
                      <a:pt x="9125" y="22362"/>
                      <a:pt x="9238" y="22249"/>
                      <a:pt x="9280" y="22193"/>
                    </a:cubicBezTo>
                    <a:cubicBezTo>
                      <a:pt x="9336" y="22137"/>
                      <a:pt x="9421" y="22038"/>
                      <a:pt x="9477" y="21982"/>
                    </a:cubicBezTo>
                    <a:cubicBezTo>
                      <a:pt x="9533" y="21925"/>
                      <a:pt x="9590" y="21869"/>
                      <a:pt x="9590" y="21855"/>
                    </a:cubicBezTo>
                    <a:cubicBezTo>
                      <a:pt x="9604" y="21841"/>
                      <a:pt x="9618" y="21841"/>
                      <a:pt x="9618" y="21827"/>
                    </a:cubicBezTo>
                    <a:cubicBezTo>
                      <a:pt x="9632" y="21827"/>
                      <a:pt x="9674" y="21785"/>
                      <a:pt x="9716" y="21728"/>
                    </a:cubicBezTo>
                    <a:cubicBezTo>
                      <a:pt x="9773" y="21672"/>
                      <a:pt x="9829" y="21601"/>
                      <a:pt x="9843" y="21587"/>
                    </a:cubicBezTo>
                    <a:cubicBezTo>
                      <a:pt x="9871" y="21559"/>
                      <a:pt x="9885" y="21531"/>
                      <a:pt x="9899" y="21517"/>
                    </a:cubicBezTo>
                    <a:cubicBezTo>
                      <a:pt x="9913" y="21503"/>
                      <a:pt x="9928" y="21503"/>
                      <a:pt x="9942" y="21517"/>
                    </a:cubicBezTo>
                    <a:cubicBezTo>
                      <a:pt x="9970" y="21545"/>
                      <a:pt x="9970" y="21573"/>
                      <a:pt x="9984" y="21658"/>
                    </a:cubicBezTo>
                    <a:cubicBezTo>
                      <a:pt x="9998" y="21728"/>
                      <a:pt x="10012" y="21799"/>
                      <a:pt x="10012" y="21827"/>
                    </a:cubicBezTo>
                    <a:cubicBezTo>
                      <a:pt x="10068" y="21996"/>
                      <a:pt x="10209" y="22123"/>
                      <a:pt x="10575" y="22334"/>
                    </a:cubicBezTo>
                    <a:cubicBezTo>
                      <a:pt x="10632" y="22362"/>
                      <a:pt x="10660" y="22390"/>
                      <a:pt x="10674" y="22404"/>
                    </a:cubicBezTo>
                    <a:cubicBezTo>
                      <a:pt x="10688" y="22460"/>
                      <a:pt x="10815" y="22658"/>
                      <a:pt x="10857" y="22728"/>
                    </a:cubicBezTo>
                    <a:close/>
                    <a:moveTo>
                      <a:pt x="10040" y="21616"/>
                    </a:moveTo>
                    <a:cubicBezTo>
                      <a:pt x="10040" y="21616"/>
                      <a:pt x="10082" y="21658"/>
                      <a:pt x="10125" y="21714"/>
                    </a:cubicBezTo>
                    <a:cubicBezTo>
                      <a:pt x="10181" y="21770"/>
                      <a:pt x="10223" y="21813"/>
                      <a:pt x="10237" y="21827"/>
                    </a:cubicBezTo>
                    <a:cubicBezTo>
                      <a:pt x="10266" y="21855"/>
                      <a:pt x="10435" y="22052"/>
                      <a:pt x="10491" y="22123"/>
                    </a:cubicBezTo>
                    <a:cubicBezTo>
                      <a:pt x="10519" y="22165"/>
                      <a:pt x="10561" y="22221"/>
                      <a:pt x="10561" y="22221"/>
                    </a:cubicBezTo>
                    <a:cubicBezTo>
                      <a:pt x="10589" y="22249"/>
                      <a:pt x="10603" y="22291"/>
                      <a:pt x="10603" y="22291"/>
                    </a:cubicBezTo>
                    <a:cubicBezTo>
                      <a:pt x="10589" y="22291"/>
                      <a:pt x="10420" y="22193"/>
                      <a:pt x="10406" y="22179"/>
                    </a:cubicBezTo>
                    <a:cubicBezTo>
                      <a:pt x="10392" y="22165"/>
                      <a:pt x="10350" y="22151"/>
                      <a:pt x="10322" y="22123"/>
                    </a:cubicBezTo>
                    <a:cubicBezTo>
                      <a:pt x="10237" y="22080"/>
                      <a:pt x="10181" y="22024"/>
                      <a:pt x="10125" y="21939"/>
                    </a:cubicBezTo>
                    <a:cubicBezTo>
                      <a:pt x="10097" y="21897"/>
                      <a:pt x="10054" y="21742"/>
                      <a:pt x="10040" y="21658"/>
                    </a:cubicBezTo>
                    <a:cubicBezTo>
                      <a:pt x="10040" y="21630"/>
                      <a:pt x="10040" y="21616"/>
                      <a:pt x="10040" y="21616"/>
                    </a:cubicBezTo>
                    <a:close/>
                    <a:moveTo>
                      <a:pt x="18053" y="25052"/>
                    </a:moveTo>
                    <a:cubicBezTo>
                      <a:pt x="18039" y="25037"/>
                      <a:pt x="17982" y="25009"/>
                      <a:pt x="17687" y="24840"/>
                    </a:cubicBezTo>
                    <a:cubicBezTo>
                      <a:pt x="17588" y="24770"/>
                      <a:pt x="17503" y="24728"/>
                      <a:pt x="17503" y="24728"/>
                    </a:cubicBezTo>
                    <a:cubicBezTo>
                      <a:pt x="17503" y="24728"/>
                      <a:pt x="17405" y="24685"/>
                      <a:pt x="17306" y="24629"/>
                    </a:cubicBezTo>
                    <a:cubicBezTo>
                      <a:pt x="17025" y="24474"/>
                      <a:pt x="16884" y="24390"/>
                      <a:pt x="16870" y="24390"/>
                    </a:cubicBezTo>
                    <a:cubicBezTo>
                      <a:pt x="16870" y="24390"/>
                      <a:pt x="16813" y="24376"/>
                      <a:pt x="16757" y="24347"/>
                    </a:cubicBezTo>
                    <a:cubicBezTo>
                      <a:pt x="16701" y="24319"/>
                      <a:pt x="16602" y="24277"/>
                      <a:pt x="16546" y="24249"/>
                    </a:cubicBezTo>
                    <a:cubicBezTo>
                      <a:pt x="16476" y="24221"/>
                      <a:pt x="16391" y="24178"/>
                      <a:pt x="16363" y="24150"/>
                    </a:cubicBezTo>
                    <a:cubicBezTo>
                      <a:pt x="16292" y="24122"/>
                      <a:pt x="16222" y="24094"/>
                      <a:pt x="16025" y="24009"/>
                    </a:cubicBezTo>
                    <a:cubicBezTo>
                      <a:pt x="15997" y="23995"/>
                      <a:pt x="15955" y="23981"/>
                      <a:pt x="15926" y="23967"/>
                    </a:cubicBezTo>
                    <a:cubicBezTo>
                      <a:pt x="15912" y="23953"/>
                      <a:pt x="15856" y="23939"/>
                      <a:pt x="15814" y="23911"/>
                    </a:cubicBezTo>
                    <a:cubicBezTo>
                      <a:pt x="15757" y="23897"/>
                      <a:pt x="15715" y="23869"/>
                      <a:pt x="15687" y="23869"/>
                    </a:cubicBezTo>
                    <a:cubicBezTo>
                      <a:pt x="15673" y="23855"/>
                      <a:pt x="15617" y="23826"/>
                      <a:pt x="15560" y="23812"/>
                    </a:cubicBezTo>
                    <a:cubicBezTo>
                      <a:pt x="15518" y="23784"/>
                      <a:pt x="15433" y="23742"/>
                      <a:pt x="15363" y="23728"/>
                    </a:cubicBezTo>
                    <a:cubicBezTo>
                      <a:pt x="15110" y="23615"/>
                      <a:pt x="14575" y="23404"/>
                      <a:pt x="14490" y="23390"/>
                    </a:cubicBezTo>
                    <a:cubicBezTo>
                      <a:pt x="14476" y="23390"/>
                      <a:pt x="14406" y="23362"/>
                      <a:pt x="14335" y="23334"/>
                    </a:cubicBezTo>
                    <a:cubicBezTo>
                      <a:pt x="14265" y="23319"/>
                      <a:pt x="14124" y="23277"/>
                      <a:pt x="14025" y="23249"/>
                    </a:cubicBezTo>
                    <a:cubicBezTo>
                      <a:pt x="13927" y="23221"/>
                      <a:pt x="13828" y="23193"/>
                      <a:pt x="13800" y="23179"/>
                    </a:cubicBezTo>
                    <a:cubicBezTo>
                      <a:pt x="13772" y="23165"/>
                      <a:pt x="13687" y="23150"/>
                      <a:pt x="13631" y="23136"/>
                    </a:cubicBezTo>
                    <a:cubicBezTo>
                      <a:pt x="13561" y="23122"/>
                      <a:pt x="13476" y="23094"/>
                      <a:pt x="13448" y="23080"/>
                    </a:cubicBezTo>
                    <a:cubicBezTo>
                      <a:pt x="13406" y="23066"/>
                      <a:pt x="13349" y="23052"/>
                      <a:pt x="13335" y="23052"/>
                    </a:cubicBezTo>
                    <a:cubicBezTo>
                      <a:pt x="13265" y="23038"/>
                      <a:pt x="13054" y="22981"/>
                      <a:pt x="12997" y="22967"/>
                    </a:cubicBezTo>
                    <a:cubicBezTo>
                      <a:pt x="12885" y="22939"/>
                      <a:pt x="12392" y="22841"/>
                      <a:pt x="12237" y="22813"/>
                    </a:cubicBezTo>
                    <a:cubicBezTo>
                      <a:pt x="12152" y="22798"/>
                      <a:pt x="11631" y="22686"/>
                      <a:pt x="11505" y="22658"/>
                    </a:cubicBezTo>
                    <a:cubicBezTo>
                      <a:pt x="11420" y="22644"/>
                      <a:pt x="11068" y="22517"/>
                      <a:pt x="11012" y="22475"/>
                    </a:cubicBezTo>
                    <a:cubicBezTo>
                      <a:pt x="10998" y="22475"/>
                      <a:pt x="10984" y="22460"/>
                      <a:pt x="10984" y="22460"/>
                    </a:cubicBezTo>
                    <a:cubicBezTo>
                      <a:pt x="10970" y="22460"/>
                      <a:pt x="10956" y="22460"/>
                      <a:pt x="10927" y="22446"/>
                    </a:cubicBezTo>
                    <a:cubicBezTo>
                      <a:pt x="10885" y="22418"/>
                      <a:pt x="10744" y="22362"/>
                      <a:pt x="10730" y="22362"/>
                    </a:cubicBezTo>
                    <a:cubicBezTo>
                      <a:pt x="10716" y="22362"/>
                      <a:pt x="10716" y="22348"/>
                      <a:pt x="10716" y="22348"/>
                    </a:cubicBezTo>
                    <a:cubicBezTo>
                      <a:pt x="10716" y="22320"/>
                      <a:pt x="10618" y="22179"/>
                      <a:pt x="10519" y="22052"/>
                    </a:cubicBezTo>
                    <a:cubicBezTo>
                      <a:pt x="10435" y="21954"/>
                      <a:pt x="10237" y="21714"/>
                      <a:pt x="10082" y="21573"/>
                    </a:cubicBezTo>
                    <a:cubicBezTo>
                      <a:pt x="10040" y="21531"/>
                      <a:pt x="10040" y="21517"/>
                      <a:pt x="10040" y="21433"/>
                    </a:cubicBezTo>
                    <a:lnTo>
                      <a:pt x="10040" y="21348"/>
                    </a:lnTo>
                    <a:lnTo>
                      <a:pt x="10097" y="21249"/>
                    </a:lnTo>
                    <a:cubicBezTo>
                      <a:pt x="10125" y="21193"/>
                      <a:pt x="10153" y="21151"/>
                      <a:pt x="10153" y="21151"/>
                    </a:cubicBezTo>
                    <a:cubicBezTo>
                      <a:pt x="10153" y="21137"/>
                      <a:pt x="10294" y="20954"/>
                      <a:pt x="10308" y="20926"/>
                    </a:cubicBezTo>
                    <a:cubicBezTo>
                      <a:pt x="10322" y="20926"/>
                      <a:pt x="10350" y="20897"/>
                      <a:pt x="10364" y="20869"/>
                    </a:cubicBezTo>
                    <a:cubicBezTo>
                      <a:pt x="10449" y="20757"/>
                      <a:pt x="10688" y="20559"/>
                      <a:pt x="10716" y="20559"/>
                    </a:cubicBezTo>
                    <a:cubicBezTo>
                      <a:pt x="10730" y="20559"/>
                      <a:pt x="10758" y="20574"/>
                      <a:pt x="10787" y="20602"/>
                    </a:cubicBezTo>
                    <a:cubicBezTo>
                      <a:pt x="10941" y="20743"/>
                      <a:pt x="11040" y="20799"/>
                      <a:pt x="11209" y="20827"/>
                    </a:cubicBezTo>
                    <a:cubicBezTo>
                      <a:pt x="11364" y="20841"/>
                      <a:pt x="11547" y="20799"/>
                      <a:pt x="11758" y="20700"/>
                    </a:cubicBezTo>
                    <a:cubicBezTo>
                      <a:pt x="11800" y="20672"/>
                      <a:pt x="11871" y="20644"/>
                      <a:pt x="11913" y="20616"/>
                    </a:cubicBezTo>
                    <a:cubicBezTo>
                      <a:pt x="11955" y="20602"/>
                      <a:pt x="12012" y="20574"/>
                      <a:pt x="12026" y="20574"/>
                    </a:cubicBezTo>
                    <a:cubicBezTo>
                      <a:pt x="12096" y="20531"/>
                      <a:pt x="12406" y="20405"/>
                      <a:pt x="12420" y="20405"/>
                    </a:cubicBezTo>
                    <a:cubicBezTo>
                      <a:pt x="12420" y="20405"/>
                      <a:pt x="12462" y="20405"/>
                      <a:pt x="12490" y="20390"/>
                    </a:cubicBezTo>
                    <a:cubicBezTo>
                      <a:pt x="12533" y="20376"/>
                      <a:pt x="12561" y="20362"/>
                      <a:pt x="12561" y="20362"/>
                    </a:cubicBezTo>
                    <a:cubicBezTo>
                      <a:pt x="12561" y="20362"/>
                      <a:pt x="12603" y="20348"/>
                      <a:pt x="12659" y="20320"/>
                    </a:cubicBezTo>
                    <a:cubicBezTo>
                      <a:pt x="12702" y="20306"/>
                      <a:pt x="12758" y="20278"/>
                      <a:pt x="12772" y="20278"/>
                    </a:cubicBezTo>
                    <a:cubicBezTo>
                      <a:pt x="12828" y="20264"/>
                      <a:pt x="13462" y="20348"/>
                      <a:pt x="13645" y="20390"/>
                    </a:cubicBezTo>
                    <a:cubicBezTo>
                      <a:pt x="13856" y="20447"/>
                      <a:pt x="14011" y="20503"/>
                      <a:pt x="14152" y="20574"/>
                    </a:cubicBezTo>
                    <a:cubicBezTo>
                      <a:pt x="14194" y="20602"/>
                      <a:pt x="14237" y="20616"/>
                      <a:pt x="14237" y="20616"/>
                    </a:cubicBezTo>
                    <a:cubicBezTo>
                      <a:pt x="14251" y="20616"/>
                      <a:pt x="14279" y="20630"/>
                      <a:pt x="14335" y="20658"/>
                    </a:cubicBezTo>
                    <a:cubicBezTo>
                      <a:pt x="14406" y="20700"/>
                      <a:pt x="14560" y="20785"/>
                      <a:pt x="14645" y="20813"/>
                    </a:cubicBezTo>
                    <a:cubicBezTo>
                      <a:pt x="14659" y="20827"/>
                      <a:pt x="14673" y="20841"/>
                      <a:pt x="14687" y="20841"/>
                    </a:cubicBezTo>
                    <a:cubicBezTo>
                      <a:pt x="14687" y="20855"/>
                      <a:pt x="14687" y="20855"/>
                      <a:pt x="14701" y="20855"/>
                    </a:cubicBezTo>
                    <a:cubicBezTo>
                      <a:pt x="14715" y="20855"/>
                      <a:pt x="15124" y="21066"/>
                      <a:pt x="15194" y="21109"/>
                    </a:cubicBezTo>
                    <a:cubicBezTo>
                      <a:pt x="15194" y="21109"/>
                      <a:pt x="15265" y="21151"/>
                      <a:pt x="15349" y="21193"/>
                    </a:cubicBezTo>
                    <a:cubicBezTo>
                      <a:pt x="15419" y="21249"/>
                      <a:pt x="15504" y="21292"/>
                      <a:pt x="15532" y="21306"/>
                    </a:cubicBezTo>
                    <a:cubicBezTo>
                      <a:pt x="15588" y="21348"/>
                      <a:pt x="15701" y="21418"/>
                      <a:pt x="15800" y="21461"/>
                    </a:cubicBezTo>
                    <a:cubicBezTo>
                      <a:pt x="16194" y="21700"/>
                      <a:pt x="16405" y="21869"/>
                      <a:pt x="16645" y="22123"/>
                    </a:cubicBezTo>
                    <a:cubicBezTo>
                      <a:pt x="16771" y="22263"/>
                      <a:pt x="17053" y="22629"/>
                      <a:pt x="17053" y="22658"/>
                    </a:cubicBezTo>
                    <a:cubicBezTo>
                      <a:pt x="17053" y="22658"/>
                      <a:pt x="17067" y="22672"/>
                      <a:pt x="17067" y="22686"/>
                    </a:cubicBezTo>
                    <a:cubicBezTo>
                      <a:pt x="17137" y="22770"/>
                      <a:pt x="17320" y="23165"/>
                      <a:pt x="17377" y="23348"/>
                    </a:cubicBezTo>
                    <a:cubicBezTo>
                      <a:pt x="17391" y="23390"/>
                      <a:pt x="17405" y="23446"/>
                      <a:pt x="17419" y="23474"/>
                    </a:cubicBezTo>
                    <a:cubicBezTo>
                      <a:pt x="17433" y="23503"/>
                      <a:pt x="17433" y="23517"/>
                      <a:pt x="17433" y="23531"/>
                    </a:cubicBezTo>
                    <a:cubicBezTo>
                      <a:pt x="17447" y="23531"/>
                      <a:pt x="17461" y="23587"/>
                      <a:pt x="17475" y="23643"/>
                    </a:cubicBezTo>
                    <a:cubicBezTo>
                      <a:pt x="17532" y="23798"/>
                      <a:pt x="17560" y="23925"/>
                      <a:pt x="17588" y="23995"/>
                    </a:cubicBezTo>
                    <a:cubicBezTo>
                      <a:pt x="17602" y="24038"/>
                      <a:pt x="17616" y="24066"/>
                      <a:pt x="17616" y="24080"/>
                    </a:cubicBezTo>
                    <a:cubicBezTo>
                      <a:pt x="17616" y="24080"/>
                      <a:pt x="17644" y="24136"/>
                      <a:pt x="17658" y="24207"/>
                    </a:cubicBezTo>
                    <a:cubicBezTo>
                      <a:pt x="17701" y="24319"/>
                      <a:pt x="17799" y="24545"/>
                      <a:pt x="17827" y="24601"/>
                    </a:cubicBezTo>
                    <a:cubicBezTo>
                      <a:pt x="17841" y="24615"/>
                      <a:pt x="17870" y="24685"/>
                      <a:pt x="17898" y="24742"/>
                    </a:cubicBezTo>
                    <a:cubicBezTo>
                      <a:pt x="17926" y="24798"/>
                      <a:pt x="17968" y="24883"/>
                      <a:pt x="18010" y="24939"/>
                    </a:cubicBezTo>
                    <a:cubicBezTo>
                      <a:pt x="18081" y="25052"/>
                      <a:pt x="18095" y="25080"/>
                      <a:pt x="18053" y="250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98675" y="4095975"/>
                <a:ext cx="88725" cy="28525"/>
              </a:xfrm>
              <a:custGeom>
                <a:avLst/>
                <a:gdLst/>
                <a:ahLst/>
                <a:cxnLst/>
                <a:rect l="l" t="t" r="r" b="b"/>
                <a:pathLst>
                  <a:path w="3549" h="1141" extrusionOk="0">
                    <a:moveTo>
                      <a:pt x="3056" y="958"/>
                    </a:moveTo>
                    <a:cubicBezTo>
                      <a:pt x="2971" y="944"/>
                      <a:pt x="2774" y="887"/>
                      <a:pt x="2633" y="859"/>
                    </a:cubicBezTo>
                    <a:cubicBezTo>
                      <a:pt x="2478" y="831"/>
                      <a:pt x="2253" y="789"/>
                      <a:pt x="2126" y="747"/>
                    </a:cubicBezTo>
                    <a:cubicBezTo>
                      <a:pt x="2000" y="718"/>
                      <a:pt x="1887" y="690"/>
                      <a:pt x="1873" y="690"/>
                    </a:cubicBezTo>
                    <a:cubicBezTo>
                      <a:pt x="1845" y="690"/>
                      <a:pt x="1803" y="676"/>
                      <a:pt x="1760" y="662"/>
                    </a:cubicBezTo>
                    <a:cubicBezTo>
                      <a:pt x="1704" y="648"/>
                      <a:pt x="1563" y="620"/>
                      <a:pt x="1521" y="606"/>
                    </a:cubicBezTo>
                    <a:cubicBezTo>
                      <a:pt x="1507" y="606"/>
                      <a:pt x="1479" y="606"/>
                      <a:pt x="1465" y="592"/>
                    </a:cubicBezTo>
                    <a:cubicBezTo>
                      <a:pt x="1451" y="592"/>
                      <a:pt x="1394" y="578"/>
                      <a:pt x="1338" y="563"/>
                    </a:cubicBezTo>
                    <a:cubicBezTo>
                      <a:pt x="1169" y="521"/>
                      <a:pt x="1141" y="521"/>
                      <a:pt x="1098" y="507"/>
                    </a:cubicBezTo>
                    <a:lnTo>
                      <a:pt x="1042" y="479"/>
                    </a:lnTo>
                    <a:cubicBezTo>
                      <a:pt x="944" y="451"/>
                      <a:pt x="775" y="394"/>
                      <a:pt x="732" y="380"/>
                    </a:cubicBezTo>
                    <a:cubicBezTo>
                      <a:pt x="718" y="366"/>
                      <a:pt x="634" y="338"/>
                      <a:pt x="549" y="296"/>
                    </a:cubicBezTo>
                    <a:cubicBezTo>
                      <a:pt x="465" y="268"/>
                      <a:pt x="380" y="225"/>
                      <a:pt x="366" y="211"/>
                    </a:cubicBezTo>
                    <a:cubicBezTo>
                      <a:pt x="338" y="197"/>
                      <a:pt x="296" y="169"/>
                      <a:pt x="254" y="155"/>
                    </a:cubicBezTo>
                    <a:cubicBezTo>
                      <a:pt x="211" y="127"/>
                      <a:pt x="169" y="99"/>
                      <a:pt x="155" y="99"/>
                    </a:cubicBezTo>
                    <a:cubicBezTo>
                      <a:pt x="155" y="85"/>
                      <a:pt x="113" y="71"/>
                      <a:pt x="85" y="57"/>
                    </a:cubicBezTo>
                    <a:cubicBezTo>
                      <a:pt x="56" y="42"/>
                      <a:pt x="28" y="28"/>
                      <a:pt x="0" y="0"/>
                    </a:cubicBezTo>
                    <a:lnTo>
                      <a:pt x="0" y="99"/>
                    </a:lnTo>
                    <a:cubicBezTo>
                      <a:pt x="56" y="127"/>
                      <a:pt x="113" y="169"/>
                      <a:pt x="169" y="197"/>
                    </a:cubicBezTo>
                    <a:cubicBezTo>
                      <a:pt x="324" y="282"/>
                      <a:pt x="465" y="352"/>
                      <a:pt x="563" y="380"/>
                    </a:cubicBezTo>
                    <a:cubicBezTo>
                      <a:pt x="620" y="394"/>
                      <a:pt x="704" y="437"/>
                      <a:pt x="761" y="451"/>
                    </a:cubicBezTo>
                    <a:cubicBezTo>
                      <a:pt x="831" y="479"/>
                      <a:pt x="1155" y="563"/>
                      <a:pt x="1831" y="732"/>
                    </a:cubicBezTo>
                    <a:cubicBezTo>
                      <a:pt x="2000" y="775"/>
                      <a:pt x="2155" y="803"/>
                      <a:pt x="2169" y="803"/>
                    </a:cubicBezTo>
                    <a:cubicBezTo>
                      <a:pt x="2225" y="831"/>
                      <a:pt x="2521" y="887"/>
                      <a:pt x="2577" y="901"/>
                    </a:cubicBezTo>
                    <a:cubicBezTo>
                      <a:pt x="2690" y="915"/>
                      <a:pt x="2718" y="915"/>
                      <a:pt x="2831" y="944"/>
                    </a:cubicBezTo>
                    <a:cubicBezTo>
                      <a:pt x="3042" y="1000"/>
                      <a:pt x="3239" y="1056"/>
                      <a:pt x="3436" y="1141"/>
                    </a:cubicBezTo>
                    <a:lnTo>
                      <a:pt x="3549" y="1141"/>
                    </a:lnTo>
                    <a:cubicBezTo>
                      <a:pt x="3408" y="1084"/>
                      <a:pt x="3225" y="1014"/>
                      <a:pt x="3056" y="9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98675" y="4066400"/>
                <a:ext cx="100350" cy="58100"/>
              </a:xfrm>
              <a:custGeom>
                <a:avLst/>
                <a:gdLst/>
                <a:ahLst/>
                <a:cxnLst/>
                <a:rect l="l" t="t" r="r" b="b"/>
                <a:pathLst>
                  <a:path w="4014" h="2324" extrusionOk="0">
                    <a:moveTo>
                      <a:pt x="3915" y="2253"/>
                    </a:moveTo>
                    <a:cubicBezTo>
                      <a:pt x="3901" y="2253"/>
                      <a:pt x="3887" y="2239"/>
                      <a:pt x="3887" y="2239"/>
                    </a:cubicBezTo>
                    <a:cubicBezTo>
                      <a:pt x="3887" y="2225"/>
                      <a:pt x="3887" y="2225"/>
                      <a:pt x="3873" y="2225"/>
                    </a:cubicBezTo>
                    <a:cubicBezTo>
                      <a:pt x="3858" y="2225"/>
                      <a:pt x="3760" y="2155"/>
                      <a:pt x="3718" y="2113"/>
                    </a:cubicBezTo>
                    <a:cubicBezTo>
                      <a:pt x="3633" y="2056"/>
                      <a:pt x="3225" y="1803"/>
                      <a:pt x="3098" y="1761"/>
                    </a:cubicBezTo>
                    <a:cubicBezTo>
                      <a:pt x="2999" y="1718"/>
                      <a:pt x="2859" y="1648"/>
                      <a:pt x="2831" y="1634"/>
                    </a:cubicBezTo>
                    <a:cubicBezTo>
                      <a:pt x="2816" y="1620"/>
                      <a:pt x="2802" y="1620"/>
                      <a:pt x="2802" y="1620"/>
                    </a:cubicBezTo>
                    <a:cubicBezTo>
                      <a:pt x="2788" y="1620"/>
                      <a:pt x="2746" y="1606"/>
                      <a:pt x="2718" y="1577"/>
                    </a:cubicBezTo>
                    <a:cubicBezTo>
                      <a:pt x="2676" y="1563"/>
                      <a:pt x="2633" y="1549"/>
                      <a:pt x="2619" y="1535"/>
                    </a:cubicBezTo>
                    <a:cubicBezTo>
                      <a:pt x="2563" y="1521"/>
                      <a:pt x="2436" y="1465"/>
                      <a:pt x="2394" y="1451"/>
                    </a:cubicBezTo>
                    <a:cubicBezTo>
                      <a:pt x="2380" y="1437"/>
                      <a:pt x="2352" y="1423"/>
                      <a:pt x="2338" y="1423"/>
                    </a:cubicBezTo>
                    <a:cubicBezTo>
                      <a:pt x="2309" y="1408"/>
                      <a:pt x="2183" y="1352"/>
                      <a:pt x="2141" y="1338"/>
                    </a:cubicBezTo>
                    <a:cubicBezTo>
                      <a:pt x="2126" y="1324"/>
                      <a:pt x="2084" y="1310"/>
                      <a:pt x="2042" y="1296"/>
                    </a:cubicBezTo>
                    <a:cubicBezTo>
                      <a:pt x="2000" y="1282"/>
                      <a:pt x="1957" y="1254"/>
                      <a:pt x="1943" y="1254"/>
                    </a:cubicBezTo>
                    <a:cubicBezTo>
                      <a:pt x="1915" y="1240"/>
                      <a:pt x="1887" y="1225"/>
                      <a:pt x="1845" y="1211"/>
                    </a:cubicBezTo>
                    <a:cubicBezTo>
                      <a:pt x="1817" y="1197"/>
                      <a:pt x="1774" y="1169"/>
                      <a:pt x="1732" y="1155"/>
                    </a:cubicBezTo>
                    <a:cubicBezTo>
                      <a:pt x="1704" y="1141"/>
                      <a:pt x="1676" y="1127"/>
                      <a:pt x="1662" y="1127"/>
                    </a:cubicBezTo>
                    <a:cubicBezTo>
                      <a:pt x="1662" y="1127"/>
                      <a:pt x="1634" y="1113"/>
                      <a:pt x="1619" y="1113"/>
                    </a:cubicBezTo>
                    <a:cubicBezTo>
                      <a:pt x="1563" y="1071"/>
                      <a:pt x="1197" y="902"/>
                      <a:pt x="1141" y="887"/>
                    </a:cubicBezTo>
                    <a:cubicBezTo>
                      <a:pt x="1098" y="859"/>
                      <a:pt x="831" y="718"/>
                      <a:pt x="746" y="662"/>
                    </a:cubicBezTo>
                    <a:cubicBezTo>
                      <a:pt x="676" y="620"/>
                      <a:pt x="563" y="535"/>
                      <a:pt x="479" y="465"/>
                    </a:cubicBezTo>
                    <a:cubicBezTo>
                      <a:pt x="408" y="395"/>
                      <a:pt x="239" y="240"/>
                      <a:pt x="225" y="226"/>
                    </a:cubicBezTo>
                    <a:cubicBezTo>
                      <a:pt x="225" y="226"/>
                      <a:pt x="211" y="197"/>
                      <a:pt x="183" y="183"/>
                    </a:cubicBezTo>
                    <a:cubicBezTo>
                      <a:pt x="141" y="155"/>
                      <a:pt x="99" y="99"/>
                      <a:pt x="0" y="0"/>
                    </a:cubicBezTo>
                    <a:lnTo>
                      <a:pt x="0" y="43"/>
                    </a:lnTo>
                    <a:cubicBezTo>
                      <a:pt x="113" y="169"/>
                      <a:pt x="239" y="296"/>
                      <a:pt x="352" y="395"/>
                    </a:cubicBezTo>
                    <a:cubicBezTo>
                      <a:pt x="394" y="437"/>
                      <a:pt x="437" y="479"/>
                      <a:pt x="451" y="493"/>
                    </a:cubicBezTo>
                    <a:cubicBezTo>
                      <a:pt x="451" y="493"/>
                      <a:pt x="493" y="535"/>
                      <a:pt x="549" y="564"/>
                    </a:cubicBezTo>
                    <a:cubicBezTo>
                      <a:pt x="592" y="606"/>
                      <a:pt x="634" y="634"/>
                      <a:pt x="634" y="648"/>
                    </a:cubicBezTo>
                    <a:cubicBezTo>
                      <a:pt x="662" y="662"/>
                      <a:pt x="732" y="718"/>
                      <a:pt x="746" y="718"/>
                    </a:cubicBezTo>
                    <a:cubicBezTo>
                      <a:pt x="746" y="718"/>
                      <a:pt x="761" y="733"/>
                      <a:pt x="789" y="747"/>
                    </a:cubicBezTo>
                    <a:cubicBezTo>
                      <a:pt x="817" y="761"/>
                      <a:pt x="1070" y="916"/>
                      <a:pt x="1211" y="986"/>
                    </a:cubicBezTo>
                    <a:cubicBezTo>
                      <a:pt x="1310" y="1028"/>
                      <a:pt x="1479" y="1113"/>
                      <a:pt x="1479" y="1113"/>
                    </a:cubicBezTo>
                    <a:cubicBezTo>
                      <a:pt x="1479" y="1113"/>
                      <a:pt x="1521" y="1141"/>
                      <a:pt x="1563" y="1155"/>
                    </a:cubicBezTo>
                    <a:cubicBezTo>
                      <a:pt x="1605" y="1183"/>
                      <a:pt x="1690" y="1225"/>
                      <a:pt x="1746" y="1240"/>
                    </a:cubicBezTo>
                    <a:cubicBezTo>
                      <a:pt x="1788" y="1268"/>
                      <a:pt x="1859" y="1296"/>
                      <a:pt x="1873" y="1310"/>
                    </a:cubicBezTo>
                    <a:cubicBezTo>
                      <a:pt x="1901" y="1310"/>
                      <a:pt x="1915" y="1324"/>
                      <a:pt x="1929" y="1324"/>
                    </a:cubicBezTo>
                    <a:cubicBezTo>
                      <a:pt x="1943" y="1324"/>
                      <a:pt x="1943" y="1324"/>
                      <a:pt x="1957" y="1338"/>
                    </a:cubicBezTo>
                    <a:cubicBezTo>
                      <a:pt x="1957" y="1338"/>
                      <a:pt x="1972" y="1352"/>
                      <a:pt x="2000" y="1352"/>
                    </a:cubicBezTo>
                    <a:cubicBezTo>
                      <a:pt x="2014" y="1366"/>
                      <a:pt x="2042" y="1366"/>
                      <a:pt x="2070" y="1380"/>
                    </a:cubicBezTo>
                    <a:cubicBezTo>
                      <a:pt x="2084" y="1394"/>
                      <a:pt x="2141" y="1408"/>
                      <a:pt x="2183" y="1437"/>
                    </a:cubicBezTo>
                    <a:cubicBezTo>
                      <a:pt x="2239" y="1451"/>
                      <a:pt x="2281" y="1479"/>
                      <a:pt x="2295" y="1479"/>
                    </a:cubicBezTo>
                    <a:cubicBezTo>
                      <a:pt x="2309" y="1493"/>
                      <a:pt x="2366" y="1507"/>
                      <a:pt x="2408" y="1535"/>
                    </a:cubicBezTo>
                    <a:cubicBezTo>
                      <a:pt x="2464" y="1549"/>
                      <a:pt x="2521" y="1577"/>
                      <a:pt x="2563" y="1592"/>
                    </a:cubicBezTo>
                    <a:cubicBezTo>
                      <a:pt x="2591" y="1606"/>
                      <a:pt x="2662" y="1634"/>
                      <a:pt x="2718" y="1662"/>
                    </a:cubicBezTo>
                    <a:cubicBezTo>
                      <a:pt x="2788" y="1690"/>
                      <a:pt x="2859" y="1718"/>
                      <a:pt x="2901" y="1732"/>
                    </a:cubicBezTo>
                    <a:cubicBezTo>
                      <a:pt x="2929" y="1761"/>
                      <a:pt x="2971" y="1775"/>
                      <a:pt x="2971" y="1775"/>
                    </a:cubicBezTo>
                    <a:cubicBezTo>
                      <a:pt x="2985" y="1775"/>
                      <a:pt x="3028" y="1789"/>
                      <a:pt x="3070" y="1817"/>
                    </a:cubicBezTo>
                    <a:cubicBezTo>
                      <a:pt x="3112" y="1845"/>
                      <a:pt x="3183" y="1873"/>
                      <a:pt x="3239" y="1901"/>
                    </a:cubicBezTo>
                    <a:cubicBezTo>
                      <a:pt x="3281" y="1930"/>
                      <a:pt x="3337" y="1944"/>
                      <a:pt x="3337" y="1958"/>
                    </a:cubicBezTo>
                    <a:cubicBezTo>
                      <a:pt x="3352" y="1972"/>
                      <a:pt x="3380" y="1986"/>
                      <a:pt x="3408" y="2000"/>
                    </a:cubicBezTo>
                    <a:cubicBezTo>
                      <a:pt x="3436" y="2014"/>
                      <a:pt x="3450" y="2028"/>
                      <a:pt x="3450" y="2028"/>
                    </a:cubicBezTo>
                    <a:cubicBezTo>
                      <a:pt x="3464" y="2028"/>
                      <a:pt x="3478" y="2042"/>
                      <a:pt x="3506" y="2056"/>
                    </a:cubicBezTo>
                    <a:cubicBezTo>
                      <a:pt x="3535" y="2070"/>
                      <a:pt x="3577" y="2098"/>
                      <a:pt x="3619" y="2127"/>
                    </a:cubicBezTo>
                    <a:cubicBezTo>
                      <a:pt x="3661" y="2155"/>
                      <a:pt x="3689" y="2169"/>
                      <a:pt x="3704" y="2183"/>
                    </a:cubicBezTo>
                    <a:cubicBezTo>
                      <a:pt x="3732" y="2183"/>
                      <a:pt x="3788" y="2239"/>
                      <a:pt x="3858" y="2282"/>
                    </a:cubicBezTo>
                    <a:cubicBezTo>
                      <a:pt x="3887" y="2310"/>
                      <a:pt x="3915" y="2324"/>
                      <a:pt x="3915" y="2324"/>
                    </a:cubicBezTo>
                    <a:lnTo>
                      <a:pt x="4013" y="2324"/>
                    </a:lnTo>
                    <a:cubicBezTo>
                      <a:pt x="3971" y="2296"/>
                      <a:pt x="3943" y="2267"/>
                      <a:pt x="3915" y="22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3"/>
            <p:cNvSpPr/>
            <p:nvPr/>
          </p:nvSpPr>
          <p:spPr>
            <a:xfrm rot="5400000">
              <a:off x="7999646" y="1492879"/>
              <a:ext cx="1466385" cy="822325"/>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980071" y="1980257"/>
              <a:ext cx="2169807" cy="121680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89"/>
        <p:cNvGrpSpPr/>
        <p:nvPr/>
      </p:nvGrpSpPr>
      <p:grpSpPr>
        <a:xfrm>
          <a:off x="0" y="0"/>
          <a:ext cx="0" cy="0"/>
          <a:chOff x="0" y="0"/>
          <a:chExt cx="0" cy="0"/>
        </a:xfrm>
      </p:grpSpPr>
      <p:sp>
        <p:nvSpPr>
          <p:cNvPr id="290" name="Google Shape;290;p14"/>
          <p:cNvSpPr txBox="1">
            <a:spLocks noGrp="1"/>
          </p:cNvSpPr>
          <p:nvPr>
            <p:ph type="title"/>
          </p:nvPr>
        </p:nvSpPr>
        <p:spPr>
          <a:xfrm>
            <a:off x="1727575" y="537275"/>
            <a:ext cx="3021300" cy="554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291" name="Google Shape;291;p14"/>
          <p:cNvGrpSpPr/>
          <p:nvPr/>
        </p:nvGrpSpPr>
        <p:grpSpPr>
          <a:xfrm>
            <a:off x="-540421" y="-125672"/>
            <a:ext cx="10778247" cy="5525666"/>
            <a:chOff x="-540421" y="-125672"/>
            <a:chExt cx="10778247" cy="5525666"/>
          </a:xfrm>
        </p:grpSpPr>
        <p:sp>
          <p:nvSpPr>
            <p:cNvPr id="292" name="Google Shape;292;p14"/>
            <p:cNvSpPr/>
            <p:nvPr/>
          </p:nvSpPr>
          <p:spPr>
            <a:xfrm rot="-5400000">
              <a:off x="8083952" y="3492178"/>
              <a:ext cx="1586694" cy="53340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rot="10800000">
              <a:off x="-457224" y="-2637"/>
              <a:ext cx="7677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rot="4949923">
              <a:off x="7832518" y="3047587"/>
              <a:ext cx="1317279" cy="3006343"/>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4"/>
            <p:cNvGrpSpPr/>
            <p:nvPr/>
          </p:nvGrpSpPr>
          <p:grpSpPr>
            <a:xfrm rot="1261135" flipH="1">
              <a:off x="8370407" y="2495627"/>
              <a:ext cx="1669501" cy="1413210"/>
              <a:chOff x="-3468550" y="1382075"/>
              <a:chExt cx="499925" cy="423175"/>
            </a:xfrm>
          </p:grpSpPr>
          <p:sp>
            <p:nvSpPr>
              <p:cNvPr id="296" name="Google Shape;296;p14"/>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4"/>
            <p:cNvGrpSpPr/>
            <p:nvPr/>
          </p:nvGrpSpPr>
          <p:grpSpPr>
            <a:xfrm rot="5400000">
              <a:off x="-2812394" y="2146302"/>
              <a:ext cx="5394843" cy="850896"/>
              <a:chOff x="826577" y="4602344"/>
              <a:chExt cx="5394843" cy="850896"/>
            </a:xfrm>
          </p:grpSpPr>
          <p:grpSp>
            <p:nvGrpSpPr>
              <p:cNvPr id="299" name="Google Shape;299;p14"/>
              <p:cNvGrpSpPr/>
              <p:nvPr/>
            </p:nvGrpSpPr>
            <p:grpSpPr>
              <a:xfrm>
                <a:off x="826577" y="4602344"/>
                <a:ext cx="2265164" cy="850896"/>
                <a:chOff x="-1986100" y="2288225"/>
                <a:chExt cx="690725" cy="259475"/>
              </a:xfrm>
            </p:grpSpPr>
            <p:sp>
              <p:nvSpPr>
                <p:cNvPr id="300" name="Google Shape;300;p14"/>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4"/>
              <p:cNvGrpSpPr/>
              <p:nvPr/>
            </p:nvGrpSpPr>
            <p:grpSpPr>
              <a:xfrm rot="10800000">
                <a:off x="3165430" y="4602344"/>
                <a:ext cx="3055991" cy="850896"/>
                <a:chOff x="-1986100" y="2288225"/>
                <a:chExt cx="931875" cy="259475"/>
              </a:xfrm>
            </p:grpSpPr>
            <p:sp>
              <p:nvSpPr>
                <p:cNvPr id="312" name="Google Shape;312;p14"/>
                <p:cNvSpPr/>
                <p:nvPr/>
              </p:nvSpPr>
              <p:spPr>
                <a:xfrm>
                  <a:off x="-1739675" y="2545925"/>
                  <a:ext cx="20100" cy="1775"/>
                </a:xfrm>
                <a:custGeom>
                  <a:avLst/>
                  <a:gdLst/>
                  <a:ahLst/>
                  <a:cxnLst/>
                  <a:rect l="l" t="t" r="r" b="b"/>
                  <a:pathLst>
                    <a:path w="804" h="71" extrusionOk="0">
                      <a:moveTo>
                        <a:pt x="226" y="43"/>
                      </a:moveTo>
                      <a:cubicBezTo>
                        <a:pt x="142" y="57"/>
                        <a:pt x="71" y="57"/>
                        <a:pt x="1" y="71"/>
                      </a:cubicBezTo>
                      <a:lnTo>
                        <a:pt x="423" y="71"/>
                      </a:lnTo>
                      <a:cubicBezTo>
                        <a:pt x="508" y="57"/>
                        <a:pt x="592" y="57"/>
                        <a:pt x="663" y="71"/>
                      </a:cubicBezTo>
                      <a:lnTo>
                        <a:pt x="803" y="71"/>
                      </a:lnTo>
                      <a:cubicBezTo>
                        <a:pt x="775" y="57"/>
                        <a:pt x="747" y="29"/>
                        <a:pt x="719" y="29"/>
                      </a:cubicBezTo>
                      <a:cubicBezTo>
                        <a:pt x="634" y="0"/>
                        <a:pt x="451" y="0"/>
                        <a:pt x="226"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1785425" y="2529725"/>
                  <a:ext cx="73250" cy="17975"/>
                </a:xfrm>
                <a:custGeom>
                  <a:avLst/>
                  <a:gdLst/>
                  <a:ahLst/>
                  <a:cxnLst/>
                  <a:rect l="l" t="t" r="r" b="b"/>
                  <a:pathLst>
                    <a:path w="2930" h="719" extrusionOk="0">
                      <a:moveTo>
                        <a:pt x="2676" y="479"/>
                      </a:moveTo>
                      <a:cubicBezTo>
                        <a:pt x="2563" y="395"/>
                        <a:pt x="2352" y="296"/>
                        <a:pt x="2253" y="268"/>
                      </a:cubicBezTo>
                      <a:cubicBezTo>
                        <a:pt x="2141" y="240"/>
                        <a:pt x="1915" y="226"/>
                        <a:pt x="1662" y="254"/>
                      </a:cubicBezTo>
                      <a:cubicBezTo>
                        <a:pt x="1394" y="282"/>
                        <a:pt x="986" y="268"/>
                        <a:pt x="746" y="226"/>
                      </a:cubicBezTo>
                      <a:cubicBezTo>
                        <a:pt x="620" y="212"/>
                        <a:pt x="366" y="127"/>
                        <a:pt x="254" y="71"/>
                      </a:cubicBezTo>
                      <a:cubicBezTo>
                        <a:pt x="127" y="29"/>
                        <a:pt x="42" y="1"/>
                        <a:pt x="14" y="43"/>
                      </a:cubicBezTo>
                      <a:cubicBezTo>
                        <a:pt x="0" y="57"/>
                        <a:pt x="0" y="85"/>
                        <a:pt x="28" y="156"/>
                      </a:cubicBezTo>
                      <a:cubicBezTo>
                        <a:pt x="71" y="310"/>
                        <a:pt x="99" y="423"/>
                        <a:pt x="141" y="592"/>
                      </a:cubicBezTo>
                      <a:cubicBezTo>
                        <a:pt x="141" y="634"/>
                        <a:pt x="155" y="677"/>
                        <a:pt x="169" y="719"/>
                      </a:cubicBezTo>
                      <a:lnTo>
                        <a:pt x="239" y="719"/>
                      </a:lnTo>
                      <a:cubicBezTo>
                        <a:pt x="211" y="648"/>
                        <a:pt x="197" y="578"/>
                        <a:pt x="169" y="493"/>
                      </a:cubicBezTo>
                      <a:cubicBezTo>
                        <a:pt x="141" y="381"/>
                        <a:pt x="113" y="254"/>
                        <a:pt x="99" y="198"/>
                      </a:cubicBezTo>
                      <a:cubicBezTo>
                        <a:pt x="71" y="141"/>
                        <a:pt x="56" y="85"/>
                        <a:pt x="71" y="85"/>
                      </a:cubicBezTo>
                      <a:cubicBezTo>
                        <a:pt x="71" y="85"/>
                        <a:pt x="155" y="113"/>
                        <a:pt x="338" y="198"/>
                      </a:cubicBezTo>
                      <a:cubicBezTo>
                        <a:pt x="479" y="254"/>
                        <a:pt x="648" y="310"/>
                        <a:pt x="803" y="324"/>
                      </a:cubicBezTo>
                      <a:cubicBezTo>
                        <a:pt x="1000" y="353"/>
                        <a:pt x="1507" y="353"/>
                        <a:pt x="1732" y="324"/>
                      </a:cubicBezTo>
                      <a:cubicBezTo>
                        <a:pt x="1957" y="296"/>
                        <a:pt x="2084" y="296"/>
                        <a:pt x="2239" y="339"/>
                      </a:cubicBezTo>
                      <a:cubicBezTo>
                        <a:pt x="2380" y="381"/>
                        <a:pt x="2619" y="508"/>
                        <a:pt x="2718" y="592"/>
                      </a:cubicBezTo>
                      <a:cubicBezTo>
                        <a:pt x="2732" y="606"/>
                        <a:pt x="2774" y="662"/>
                        <a:pt x="2831" y="719"/>
                      </a:cubicBezTo>
                      <a:lnTo>
                        <a:pt x="2929" y="719"/>
                      </a:lnTo>
                      <a:cubicBezTo>
                        <a:pt x="2845" y="620"/>
                        <a:pt x="2746" y="536"/>
                        <a:pt x="2676" y="4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1883650" y="2507200"/>
                  <a:ext cx="51775" cy="40500"/>
                </a:xfrm>
                <a:custGeom>
                  <a:avLst/>
                  <a:gdLst/>
                  <a:ahLst/>
                  <a:cxnLst/>
                  <a:rect l="l" t="t" r="r" b="b"/>
                  <a:pathLst>
                    <a:path w="2071" h="1620" extrusionOk="0">
                      <a:moveTo>
                        <a:pt x="1282" y="719"/>
                      </a:moveTo>
                      <a:cubicBezTo>
                        <a:pt x="1099" y="620"/>
                        <a:pt x="972" y="535"/>
                        <a:pt x="690" y="367"/>
                      </a:cubicBezTo>
                      <a:cubicBezTo>
                        <a:pt x="620" y="310"/>
                        <a:pt x="550" y="268"/>
                        <a:pt x="550" y="268"/>
                      </a:cubicBezTo>
                      <a:cubicBezTo>
                        <a:pt x="535" y="268"/>
                        <a:pt x="493" y="240"/>
                        <a:pt x="437" y="198"/>
                      </a:cubicBezTo>
                      <a:cubicBezTo>
                        <a:pt x="324" y="113"/>
                        <a:pt x="99" y="0"/>
                        <a:pt x="57" y="0"/>
                      </a:cubicBezTo>
                      <a:cubicBezTo>
                        <a:pt x="0" y="0"/>
                        <a:pt x="0" y="14"/>
                        <a:pt x="57" y="85"/>
                      </a:cubicBezTo>
                      <a:cubicBezTo>
                        <a:pt x="240" y="338"/>
                        <a:pt x="324" y="676"/>
                        <a:pt x="352" y="1141"/>
                      </a:cubicBezTo>
                      <a:cubicBezTo>
                        <a:pt x="366" y="1394"/>
                        <a:pt x="381" y="1479"/>
                        <a:pt x="409" y="1592"/>
                      </a:cubicBezTo>
                      <a:cubicBezTo>
                        <a:pt x="409" y="1606"/>
                        <a:pt x="423" y="1606"/>
                        <a:pt x="423" y="1620"/>
                      </a:cubicBezTo>
                      <a:lnTo>
                        <a:pt x="493" y="1620"/>
                      </a:lnTo>
                      <a:cubicBezTo>
                        <a:pt x="465" y="1521"/>
                        <a:pt x="423" y="1310"/>
                        <a:pt x="409" y="1155"/>
                      </a:cubicBezTo>
                      <a:cubicBezTo>
                        <a:pt x="366" y="704"/>
                        <a:pt x="296" y="367"/>
                        <a:pt x="183" y="198"/>
                      </a:cubicBezTo>
                      <a:cubicBezTo>
                        <a:pt x="169" y="155"/>
                        <a:pt x="141" y="127"/>
                        <a:pt x="141" y="113"/>
                      </a:cubicBezTo>
                      <a:cubicBezTo>
                        <a:pt x="141" y="99"/>
                        <a:pt x="226" y="141"/>
                        <a:pt x="338" y="226"/>
                      </a:cubicBezTo>
                      <a:cubicBezTo>
                        <a:pt x="395" y="268"/>
                        <a:pt x="451" y="310"/>
                        <a:pt x="465" y="310"/>
                      </a:cubicBezTo>
                      <a:cubicBezTo>
                        <a:pt x="479" y="310"/>
                        <a:pt x="493" y="310"/>
                        <a:pt x="507" y="324"/>
                      </a:cubicBezTo>
                      <a:cubicBezTo>
                        <a:pt x="507" y="338"/>
                        <a:pt x="606" y="409"/>
                        <a:pt x="718" y="465"/>
                      </a:cubicBezTo>
                      <a:cubicBezTo>
                        <a:pt x="831" y="535"/>
                        <a:pt x="944" y="606"/>
                        <a:pt x="986" y="634"/>
                      </a:cubicBezTo>
                      <a:cubicBezTo>
                        <a:pt x="1014" y="648"/>
                        <a:pt x="1155" y="719"/>
                        <a:pt x="1282" y="789"/>
                      </a:cubicBezTo>
                      <a:cubicBezTo>
                        <a:pt x="1493" y="888"/>
                        <a:pt x="1521" y="902"/>
                        <a:pt x="1634" y="1028"/>
                      </a:cubicBezTo>
                      <a:cubicBezTo>
                        <a:pt x="1789" y="1183"/>
                        <a:pt x="1944" y="1409"/>
                        <a:pt x="2042" y="1620"/>
                      </a:cubicBezTo>
                      <a:lnTo>
                        <a:pt x="2070" y="1620"/>
                      </a:lnTo>
                      <a:cubicBezTo>
                        <a:pt x="1958" y="1409"/>
                        <a:pt x="1803" y="1169"/>
                        <a:pt x="1676" y="1014"/>
                      </a:cubicBezTo>
                      <a:cubicBezTo>
                        <a:pt x="1592" y="916"/>
                        <a:pt x="1437" y="803"/>
                        <a:pt x="1282" y="71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1986100" y="2357225"/>
                  <a:ext cx="108450" cy="190475"/>
                </a:xfrm>
                <a:custGeom>
                  <a:avLst/>
                  <a:gdLst/>
                  <a:ahLst/>
                  <a:cxnLst/>
                  <a:rect l="l" t="t" r="r" b="b"/>
                  <a:pathLst>
                    <a:path w="4338" h="7619" extrusionOk="0">
                      <a:moveTo>
                        <a:pt x="831" y="7281"/>
                      </a:moveTo>
                      <a:cubicBezTo>
                        <a:pt x="860" y="7253"/>
                        <a:pt x="916" y="7239"/>
                        <a:pt x="944" y="7224"/>
                      </a:cubicBezTo>
                      <a:cubicBezTo>
                        <a:pt x="986" y="7196"/>
                        <a:pt x="1014" y="7182"/>
                        <a:pt x="1014" y="7182"/>
                      </a:cubicBezTo>
                      <a:cubicBezTo>
                        <a:pt x="1014" y="7168"/>
                        <a:pt x="1014" y="7168"/>
                        <a:pt x="1029" y="7168"/>
                      </a:cubicBezTo>
                      <a:cubicBezTo>
                        <a:pt x="1043" y="7168"/>
                        <a:pt x="1085" y="7140"/>
                        <a:pt x="1282" y="7013"/>
                      </a:cubicBezTo>
                      <a:cubicBezTo>
                        <a:pt x="1409" y="6929"/>
                        <a:pt x="1451" y="6901"/>
                        <a:pt x="1620" y="6816"/>
                      </a:cubicBezTo>
                      <a:cubicBezTo>
                        <a:pt x="1747" y="6746"/>
                        <a:pt x="2099" y="6591"/>
                        <a:pt x="2197" y="6549"/>
                      </a:cubicBezTo>
                      <a:cubicBezTo>
                        <a:pt x="2254" y="6520"/>
                        <a:pt x="2310" y="6492"/>
                        <a:pt x="2338" y="6478"/>
                      </a:cubicBezTo>
                      <a:cubicBezTo>
                        <a:pt x="2380" y="6450"/>
                        <a:pt x="2409" y="6436"/>
                        <a:pt x="2409" y="6436"/>
                      </a:cubicBezTo>
                      <a:cubicBezTo>
                        <a:pt x="2423" y="6436"/>
                        <a:pt x="2451" y="6408"/>
                        <a:pt x="2493" y="6380"/>
                      </a:cubicBezTo>
                      <a:cubicBezTo>
                        <a:pt x="2535" y="6351"/>
                        <a:pt x="2578" y="6323"/>
                        <a:pt x="2578" y="6323"/>
                      </a:cubicBezTo>
                      <a:cubicBezTo>
                        <a:pt x="2606" y="6323"/>
                        <a:pt x="2930" y="6013"/>
                        <a:pt x="3113" y="5844"/>
                      </a:cubicBezTo>
                      <a:cubicBezTo>
                        <a:pt x="3197" y="5746"/>
                        <a:pt x="3408" y="5464"/>
                        <a:pt x="3493" y="5338"/>
                      </a:cubicBezTo>
                      <a:cubicBezTo>
                        <a:pt x="3563" y="5225"/>
                        <a:pt x="3648" y="5084"/>
                        <a:pt x="3718" y="4957"/>
                      </a:cubicBezTo>
                      <a:cubicBezTo>
                        <a:pt x="3746" y="4901"/>
                        <a:pt x="3789" y="4831"/>
                        <a:pt x="3803" y="4817"/>
                      </a:cubicBezTo>
                      <a:cubicBezTo>
                        <a:pt x="3817" y="4802"/>
                        <a:pt x="3817" y="4788"/>
                        <a:pt x="3817" y="4774"/>
                      </a:cubicBezTo>
                      <a:cubicBezTo>
                        <a:pt x="3817" y="4760"/>
                        <a:pt x="3831" y="4732"/>
                        <a:pt x="3845" y="4732"/>
                      </a:cubicBezTo>
                      <a:cubicBezTo>
                        <a:pt x="3845" y="4732"/>
                        <a:pt x="3901" y="4633"/>
                        <a:pt x="3943" y="4535"/>
                      </a:cubicBezTo>
                      <a:cubicBezTo>
                        <a:pt x="4000" y="4422"/>
                        <a:pt x="4056" y="4310"/>
                        <a:pt x="4070" y="4253"/>
                      </a:cubicBezTo>
                      <a:cubicBezTo>
                        <a:pt x="4183" y="4042"/>
                        <a:pt x="4225" y="3915"/>
                        <a:pt x="4295" y="3634"/>
                      </a:cubicBezTo>
                      <a:cubicBezTo>
                        <a:pt x="4310" y="3605"/>
                        <a:pt x="4324" y="3465"/>
                        <a:pt x="4324" y="3338"/>
                      </a:cubicBezTo>
                      <a:cubicBezTo>
                        <a:pt x="4338" y="3000"/>
                        <a:pt x="4295" y="2592"/>
                        <a:pt x="4211" y="2268"/>
                      </a:cubicBezTo>
                      <a:cubicBezTo>
                        <a:pt x="4183" y="2197"/>
                        <a:pt x="4155" y="2085"/>
                        <a:pt x="4141" y="2028"/>
                      </a:cubicBezTo>
                      <a:cubicBezTo>
                        <a:pt x="4126" y="1972"/>
                        <a:pt x="4112" y="1916"/>
                        <a:pt x="4098" y="1902"/>
                      </a:cubicBezTo>
                      <a:cubicBezTo>
                        <a:pt x="4098" y="1888"/>
                        <a:pt x="4070" y="1817"/>
                        <a:pt x="4056" y="1761"/>
                      </a:cubicBezTo>
                      <a:cubicBezTo>
                        <a:pt x="4042" y="1704"/>
                        <a:pt x="4014" y="1620"/>
                        <a:pt x="4000" y="1564"/>
                      </a:cubicBezTo>
                      <a:cubicBezTo>
                        <a:pt x="3986" y="1507"/>
                        <a:pt x="3972" y="1451"/>
                        <a:pt x="3972" y="1451"/>
                      </a:cubicBezTo>
                      <a:cubicBezTo>
                        <a:pt x="3972" y="1437"/>
                        <a:pt x="3958" y="1409"/>
                        <a:pt x="3958" y="1395"/>
                      </a:cubicBezTo>
                      <a:cubicBezTo>
                        <a:pt x="3943" y="1381"/>
                        <a:pt x="3929" y="1310"/>
                        <a:pt x="3915" y="1240"/>
                      </a:cubicBezTo>
                      <a:cubicBezTo>
                        <a:pt x="3901" y="1169"/>
                        <a:pt x="3887" y="1071"/>
                        <a:pt x="3873" y="1000"/>
                      </a:cubicBezTo>
                      <a:cubicBezTo>
                        <a:pt x="3831" y="831"/>
                        <a:pt x="3803" y="592"/>
                        <a:pt x="3803" y="310"/>
                      </a:cubicBezTo>
                      <a:cubicBezTo>
                        <a:pt x="3789" y="43"/>
                        <a:pt x="3774" y="1"/>
                        <a:pt x="3732" y="15"/>
                      </a:cubicBezTo>
                      <a:cubicBezTo>
                        <a:pt x="3690" y="15"/>
                        <a:pt x="3690" y="29"/>
                        <a:pt x="3648" y="113"/>
                      </a:cubicBezTo>
                      <a:cubicBezTo>
                        <a:pt x="3634" y="141"/>
                        <a:pt x="3605" y="184"/>
                        <a:pt x="3591" y="226"/>
                      </a:cubicBezTo>
                      <a:cubicBezTo>
                        <a:pt x="3549" y="296"/>
                        <a:pt x="3451" y="522"/>
                        <a:pt x="3380" y="662"/>
                      </a:cubicBezTo>
                      <a:cubicBezTo>
                        <a:pt x="3366" y="705"/>
                        <a:pt x="3324" y="775"/>
                        <a:pt x="3310" y="831"/>
                      </a:cubicBezTo>
                      <a:cubicBezTo>
                        <a:pt x="3282" y="874"/>
                        <a:pt x="3225" y="972"/>
                        <a:pt x="3183" y="1043"/>
                      </a:cubicBezTo>
                      <a:cubicBezTo>
                        <a:pt x="3141" y="1127"/>
                        <a:pt x="3070" y="1254"/>
                        <a:pt x="3028" y="1324"/>
                      </a:cubicBezTo>
                      <a:cubicBezTo>
                        <a:pt x="2972" y="1395"/>
                        <a:pt x="2915" y="1493"/>
                        <a:pt x="2901" y="1521"/>
                      </a:cubicBezTo>
                      <a:cubicBezTo>
                        <a:pt x="2887" y="1564"/>
                        <a:pt x="2845" y="1634"/>
                        <a:pt x="2817" y="1676"/>
                      </a:cubicBezTo>
                      <a:cubicBezTo>
                        <a:pt x="2775" y="1733"/>
                        <a:pt x="2746" y="1789"/>
                        <a:pt x="2732" y="1817"/>
                      </a:cubicBezTo>
                      <a:cubicBezTo>
                        <a:pt x="2704" y="1859"/>
                        <a:pt x="2634" y="1986"/>
                        <a:pt x="2549" y="2127"/>
                      </a:cubicBezTo>
                      <a:cubicBezTo>
                        <a:pt x="2521" y="2183"/>
                        <a:pt x="2479" y="2240"/>
                        <a:pt x="2465" y="2254"/>
                      </a:cubicBezTo>
                      <a:cubicBezTo>
                        <a:pt x="2465" y="2268"/>
                        <a:pt x="2366" y="2394"/>
                        <a:pt x="2268" y="2521"/>
                      </a:cubicBezTo>
                      <a:cubicBezTo>
                        <a:pt x="2169" y="2648"/>
                        <a:pt x="2071" y="2775"/>
                        <a:pt x="2071" y="2775"/>
                      </a:cubicBezTo>
                      <a:cubicBezTo>
                        <a:pt x="2056" y="2789"/>
                        <a:pt x="2028" y="2817"/>
                        <a:pt x="2000" y="2859"/>
                      </a:cubicBezTo>
                      <a:cubicBezTo>
                        <a:pt x="1972" y="2887"/>
                        <a:pt x="1930" y="2944"/>
                        <a:pt x="1930" y="2958"/>
                      </a:cubicBezTo>
                      <a:cubicBezTo>
                        <a:pt x="1916" y="2986"/>
                        <a:pt x="1873" y="3028"/>
                        <a:pt x="1845" y="3070"/>
                      </a:cubicBezTo>
                      <a:cubicBezTo>
                        <a:pt x="1803" y="3141"/>
                        <a:pt x="1733" y="3268"/>
                        <a:pt x="1606" y="3521"/>
                      </a:cubicBezTo>
                      <a:cubicBezTo>
                        <a:pt x="1493" y="3732"/>
                        <a:pt x="1451" y="4000"/>
                        <a:pt x="1423" y="4394"/>
                      </a:cubicBezTo>
                      <a:cubicBezTo>
                        <a:pt x="1409" y="4648"/>
                        <a:pt x="1395" y="4817"/>
                        <a:pt x="1310" y="5140"/>
                      </a:cubicBezTo>
                      <a:cubicBezTo>
                        <a:pt x="1282" y="5267"/>
                        <a:pt x="1254" y="5408"/>
                        <a:pt x="1240" y="5436"/>
                      </a:cubicBezTo>
                      <a:cubicBezTo>
                        <a:pt x="1240" y="5464"/>
                        <a:pt x="1212" y="5535"/>
                        <a:pt x="1212" y="5591"/>
                      </a:cubicBezTo>
                      <a:cubicBezTo>
                        <a:pt x="1198" y="5661"/>
                        <a:pt x="1183" y="5718"/>
                        <a:pt x="1183" y="5732"/>
                      </a:cubicBezTo>
                      <a:cubicBezTo>
                        <a:pt x="1183" y="5746"/>
                        <a:pt x="1169" y="5788"/>
                        <a:pt x="1169" y="5830"/>
                      </a:cubicBezTo>
                      <a:cubicBezTo>
                        <a:pt x="1155" y="5915"/>
                        <a:pt x="1071" y="6028"/>
                        <a:pt x="845" y="6281"/>
                      </a:cubicBezTo>
                      <a:cubicBezTo>
                        <a:pt x="733" y="6408"/>
                        <a:pt x="493" y="6689"/>
                        <a:pt x="465" y="6760"/>
                      </a:cubicBezTo>
                      <a:cubicBezTo>
                        <a:pt x="451" y="6788"/>
                        <a:pt x="437" y="6816"/>
                        <a:pt x="423" y="6816"/>
                      </a:cubicBezTo>
                      <a:cubicBezTo>
                        <a:pt x="423" y="6830"/>
                        <a:pt x="367" y="6901"/>
                        <a:pt x="254" y="7084"/>
                      </a:cubicBezTo>
                      <a:cubicBezTo>
                        <a:pt x="212" y="7154"/>
                        <a:pt x="71" y="7436"/>
                        <a:pt x="1" y="7619"/>
                      </a:cubicBezTo>
                      <a:lnTo>
                        <a:pt x="113" y="7619"/>
                      </a:lnTo>
                      <a:cubicBezTo>
                        <a:pt x="113" y="7619"/>
                        <a:pt x="127" y="7619"/>
                        <a:pt x="127" y="7605"/>
                      </a:cubicBezTo>
                      <a:cubicBezTo>
                        <a:pt x="240" y="7408"/>
                        <a:pt x="564" y="7084"/>
                        <a:pt x="1014" y="6703"/>
                      </a:cubicBezTo>
                      <a:cubicBezTo>
                        <a:pt x="1352" y="6422"/>
                        <a:pt x="1521" y="6281"/>
                        <a:pt x="1761" y="6042"/>
                      </a:cubicBezTo>
                      <a:cubicBezTo>
                        <a:pt x="1986" y="5802"/>
                        <a:pt x="2071" y="5718"/>
                        <a:pt x="2240" y="5450"/>
                      </a:cubicBezTo>
                      <a:cubicBezTo>
                        <a:pt x="2380" y="5239"/>
                        <a:pt x="2606" y="4774"/>
                        <a:pt x="2690" y="4535"/>
                      </a:cubicBezTo>
                      <a:cubicBezTo>
                        <a:pt x="2704" y="4493"/>
                        <a:pt x="2732" y="4394"/>
                        <a:pt x="2761" y="4324"/>
                      </a:cubicBezTo>
                      <a:cubicBezTo>
                        <a:pt x="2817" y="4155"/>
                        <a:pt x="2944" y="3760"/>
                        <a:pt x="2972" y="3605"/>
                      </a:cubicBezTo>
                      <a:cubicBezTo>
                        <a:pt x="3028" y="3422"/>
                        <a:pt x="3099" y="3028"/>
                        <a:pt x="3084" y="3000"/>
                      </a:cubicBezTo>
                      <a:cubicBezTo>
                        <a:pt x="3084" y="3000"/>
                        <a:pt x="3070" y="3014"/>
                        <a:pt x="3070" y="3056"/>
                      </a:cubicBezTo>
                      <a:cubicBezTo>
                        <a:pt x="3028" y="3268"/>
                        <a:pt x="2901" y="3746"/>
                        <a:pt x="2831" y="3958"/>
                      </a:cubicBezTo>
                      <a:cubicBezTo>
                        <a:pt x="2803" y="4028"/>
                        <a:pt x="2761" y="4169"/>
                        <a:pt x="2718" y="4267"/>
                      </a:cubicBezTo>
                      <a:cubicBezTo>
                        <a:pt x="2507" y="4915"/>
                        <a:pt x="2183" y="5492"/>
                        <a:pt x="1817" y="5873"/>
                      </a:cubicBezTo>
                      <a:cubicBezTo>
                        <a:pt x="1634" y="6056"/>
                        <a:pt x="1296" y="6366"/>
                        <a:pt x="1183" y="6464"/>
                      </a:cubicBezTo>
                      <a:cubicBezTo>
                        <a:pt x="888" y="6689"/>
                        <a:pt x="437" y="7112"/>
                        <a:pt x="254" y="7323"/>
                      </a:cubicBezTo>
                      <a:cubicBezTo>
                        <a:pt x="184" y="7393"/>
                        <a:pt x="184" y="7393"/>
                        <a:pt x="240" y="7295"/>
                      </a:cubicBezTo>
                      <a:cubicBezTo>
                        <a:pt x="268" y="7267"/>
                        <a:pt x="296" y="7196"/>
                        <a:pt x="324" y="7140"/>
                      </a:cubicBezTo>
                      <a:cubicBezTo>
                        <a:pt x="395" y="6999"/>
                        <a:pt x="648" y="6647"/>
                        <a:pt x="845" y="6408"/>
                      </a:cubicBezTo>
                      <a:cubicBezTo>
                        <a:pt x="888" y="6351"/>
                        <a:pt x="944" y="6295"/>
                        <a:pt x="958" y="6281"/>
                      </a:cubicBezTo>
                      <a:cubicBezTo>
                        <a:pt x="972" y="6253"/>
                        <a:pt x="1029" y="6182"/>
                        <a:pt x="1099" y="6112"/>
                      </a:cubicBezTo>
                      <a:cubicBezTo>
                        <a:pt x="1226" y="5971"/>
                        <a:pt x="1240" y="5915"/>
                        <a:pt x="1282" y="5647"/>
                      </a:cubicBezTo>
                      <a:cubicBezTo>
                        <a:pt x="1296" y="5464"/>
                        <a:pt x="1310" y="5394"/>
                        <a:pt x="1366" y="5183"/>
                      </a:cubicBezTo>
                      <a:cubicBezTo>
                        <a:pt x="1451" y="4859"/>
                        <a:pt x="1465" y="4760"/>
                        <a:pt x="1479" y="4493"/>
                      </a:cubicBezTo>
                      <a:cubicBezTo>
                        <a:pt x="1493" y="4183"/>
                        <a:pt x="1521" y="3915"/>
                        <a:pt x="1578" y="3760"/>
                      </a:cubicBezTo>
                      <a:cubicBezTo>
                        <a:pt x="1634" y="3620"/>
                        <a:pt x="1775" y="3310"/>
                        <a:pt x="1817" y="3253"/>
                      </a:cubicBezTo>
                      <a:cubicBezTo>
                        <a:pt x="1831" y="3239"/>
                        <a:pt x="1859" y="3197"/>
                        <a:pt x="1888" y="3155"/>
                      </a:cubicBezTo>
                      <a:cubicBezTo>
                        <a:pt x="1930" y="3070"/>
                        <a:pt x="2225" y="2690"/>
                        <a:pt x="2324" y="2578"/>
                      </a:cubicBezTo>
                      <a:cubicBezTo>
                        <a:pt x="2352" y="2549"/>
                        <a:pt x="2394" y="2479"/>
                        <a:pt x="2437" y="2437"/>
                      </a:cubicBezTo>
                      <a:cubicBezTo>
                        <a:pt x="2479" y="2380"/>
                        <a:pt x="2535" y="2296"/>
                        <a:pt x="2563" y="2268"/>
                      </a:cubicBezTo>
                      <a:cubicBezTo>
                        <a:pt x="2592" y="2240"/>
                        <a:pt x="2620" y="2197"/>
                        <a:pt x="2634" y="2169"/>
                      </a:cubicBezTo>
                      <a:cubicBezTo>
                        <a:pt x="2634" y="2155"/>
                        <a:pt x="2648" y="2141"/>
                        <a:pt x="2662" y="2141"/>
                      </a:cubicBezTo>
                      <a:cubicBezTo>
                        <a:pt x="2662" y="2141"/>
                        <a:pt x="2676" y="2113"/>
                        <a:pt x="2690" y="2085"/>
                      </a:cubicBezTo>
                      <a:cubicBezTo>
                        <a:pt x="2718" y="2014"/>
                        <a:pt x="2761" y="1944"/>
                        <a:pt x="2915" y="1704"/>
                      </a:cubicBezTo>
                      <a:cubicBezTo>
                        <a:pt x="3042" y="1507"/>
                        <a:pt x="3099" y="1395"/>
                        <a:pt x="3127" y="1324"/>
                      </a:cubicBezTo>
                      <a:cubicBezTo>
                        <a:pt x="3169" y="1254"/>
                        <a:pt x="3211" y="1183"/>
                        <a:pt x="3253" y="1127"/>
                      </a:cubicBezTo>
                      <a:cubicBezTo>
                        <a:pt x="3296" y="1071"/>
                        <a:pt x="3535" y="578"/>
                        <a:pt x="3591" y="437"/>
                      </a:cubicBezTo>
                      <a:cubicBezTo>
                        <a:pt x="3634" y="353"/>
                        <a:pt x="3690" y="240"/>
                        <a:pt x="3690" y="254"/>
                      </a:cubicBezTo>
                      <a:cubicBezTo>
                        <a:pt x="3690" y="254"/>
                        <a:pt x="3704" y="353"/>
                        <a:pt x="3704" y="465"/>
                      </a:cubicBezTo>
                      <a:cubicBezTo>
                        <a:pt x="3718" y="662"/>
                        <a:pt x="3760" y="1071"/>
                        <a:pt x="3789" y="1183"/>
                      </a:cubicBezTo>
                      <a:cubicBezTo>
                        <a:pt x="3803" y="1226"/>
                        <a:pt x="3831" y="1324"/>
                        <a:pt x="3845" y="1423"/>
                      </a:cubicBezTo>
                      <a:cubicBezTo>
                        <a:pt x="3873" y="1507"/>
                        <a:pt x="3915" y="1676"/>
                        <a:pt x="3943" y="1775"/>
                      </a:cubicBezTo>
                      <a:cubicBezTo>
                        <a:pt x="3986" y="1873"/>
                        <a:pt x="4014" y="2000"/>
                        <a:pt x="4028" y="2057"/>
                      </a:cubicBezTo>
                      <a:cubicBezTo>
                        <a:pt x="4070" y="2169"/>
                        <a:pt x="4070" y="2211"/>
                        <a:pt x="4098" y="2282"/>
                      </a:cubicBezTo>
                      <a:cubicBezTo>
                        <a:pt x="4126" y="2366"/>
                        <a:pt x="4169" y="2549"/>
                        <a:pt x="4183" y="2606"/>
                      </a:cubicBezTo>
                      <a:cubicBezTo>
                        <a:pt x="4183" y="2634"/>
                        <a:pt x="4183" y="2676"/>
                        <a:pt x="4197" y="2690"/>
                      </a:cubicBezTo>
                      <a:cubicBezTo>
                        <a:pt x="4197" y="2718"/>
                        <a:pt x="4197" y="2817"/>
                        <a:pt x="4211" y="2915"/>
                      </a:cubicBezTo>
                      <a:cubicBezTo>
                        <a:pt x="4211" y="3028"/>
                        <a:pt x="4225" y="3127"/>
                        <a:pt x="4225" y="3155"/>
                      </a:cubicBezTo>
                      <a:cubicBezTo>
                        <a:pt x="4239" y="3225"/>
                        <a:pt x="4197" y="3605"/>
                        <a:pt x="4169" y="3718"/>
                      </a:cubicBezTo>
                      <a:cubicBezTo>
                        <a:pt x="4141" y="3831"/>
                        <a:pt x="4042" y="4112"/>
                        <a:pt x="4000" y="4183"/>
                      </a:cubicBezTo>
                      <a:cubicBezTo>
                        <a:pt x="4000" y="4197"/>
                        <a:pt x="3929" y="4324"/>
                        <a:pt x="3873" y="4464"/>
                      </a:cubicBezTo>
                      <a:cubicBezTo>
                        <a:pt x="3803" y="4605"/>
                        <a:pt x="3732" y="4718"/>
                        <a:pt x="3732" y="4732"/>
                      </a:cubicBezTo>
                      <a:cubicBezTo>
                        <a:pt x="3718" y="4732"/>
                        <a:pt x="3718" y="4760"/>
                        <a:pt x="3704" y="4774"/>
                      </a:cubicBezTo>
                      <a:cubicBezTo>
                        <a:pt x="3704" y="4802"/>
                        <a:pt x="3676" y="4845"/>
                        <a:pt x="3648" y="4887"/>
                      </a:cubicBezTo>
                      <a:cubicBezTo>
                        <a:pt x="3634" y="4929"/>
                        <a:pt x="3591" y="5000"/>
                        <a:pt x="3563" y="5042"/>
                      </a:cubicBezTo>
                      <a:cubicBezTo>
                        <a:pt x="3535" y="5098"/>
                        <a:pt x="3493" y="5169"/>
                        <a:pt x="3465" y="5211"/>
                      </a:cubicBezTo>
                      <a:cubicBezTo>
                        <a:pt x="3436" y="5239"/>
                        <a:pt x="3422" y="5281"/>
                        <a:pt x="3422" y="5281"/>
                      </a:cubicBezTo>
                      <a:cubicBezTo>
                        <a:pt x="3422" y="5295"/>
                        <a:pt x="3282" y="5507"/>
                        <a:pt x="3239" y="5549"/>
                      </a:cubicBezTo>
                      <a:cubicBezTo>
                        <a:pt x="3225" y="5563"/>
                        <a:pt x="3211" y="5577"/>
                        <a:pt x="3211" y="5591"/>
                      </a:cubicBezTo>
                      <a:cubicBezTo>
                        <a:pt x="3211" y="5619"/>
                        <a:pt x="2775" y="6056"/>
                        <a:pt x="2606" y="6197"/>
                      </a:cubicBezTo>
                      <a:cubicBezTo>
                        <a:pt x="2465" y="6309"/>
                        <a:pt x="2380" y="6351"/>
                        <a:pt x="2282" y="6408"/>
                      </a:cubicBezTo>
                      <a:cubicBezTo>
                        <a:pt x="1986" y="6549"/>
                        <a:pt x="1916" y="6577"/>
                        <a:pt x="1817" y="6619"/>
                      </a:cubicBezTo>
                      <a:cubicBezTo>
                        <a:pt x="1620" y="6689"/>
                        <a:pt x="1366" y="6830"/>
                        <a:pt x="1085" y="7027"/>
                      </a:cubicBezTo>
                      <a:cubicBezTo>
                        <a:pt x="1014" y="7070"/>
                        <a:pt x="944" y="7112"/>
                        <a:pt x="944" y="7112"/>
                      </a:cubicBezTo>
                      <a:cubicBezTo>
                        <a:pt x="930" y="7112"/>
                        <a:pt x="916" y="7126"/>
                        <a:pt x="902" y="7140"/>
                      </a:cubicBezTo>
                      <a:cubicBezTo>
                        <a:pt x="860" y="7168"/>
                        <a:pt x="747" y="7239"/>
                        <a:pt x="493" y="7365"/>
                      </a:cubicBezTo>
                      <a:cubicBezTo>
                        <a:pt x="339" y="7450"/>
                        <a:pt x="282" y="7478"/>
                        <a:pt x="184" y="7577"/>
                      </a:cubicBezTo>
                      <a:lnTo>
                        <a:pt x="155" y="7619"/>
                      </a:lnTo>
                      <a:lnTo>
                        <a:pt x="240" y="7619"/>
                      </a:lnTo>
                      <a:cubicBezTo>
                        <a:pt x="324" y="7548"/>
                        <a:pt x="395" y="7492"/>
                        <a:pt x="451" y="7464"/>
                      </a:cubicBezTo>
                      <a:cubicBezTo>
                        <a:pt x="522" y="7450"/>
                        <a:pt x="747" y="7323"/>
                        <a:pt x="831" y="7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1913925" y="2300900"/>
                  <a:ext cx="211250" cy="246800"/>
                </a:xfrm>
                <a:custGeom>
                  <a:avLst/>
                  <a:gdLst/>
                  <a:ahLst/>
                  <a:cxnLst/>
                  <a:rect l="l" t="t" r="r" b="b"/>
                  <a:pathLst>
                    <a:path w="8450" h="9872" extrusionOk="0">
                      <a:moveTo>
                        <a:pt x="8435" y="9379"/>
                      </a:moveTo>
                      <a:cubicBezTo>
                        <a:pt x="8407" y="9210"/>
                        <a:pt x="8351" y="8999"/>
                        <a:pt x="8252" y="8731"/>
                      </a:cubicBezTo>
                      <a:cubicBezTo>
                        <a:pt x="8210" y="8619"/>
                        <a:pt x="8182" y="8562"/>
                        <a:pt x="8055" y="8309"/>
                      </a:cubicBezTo>
                      <a:cubicBezTo>
                        <a:pt x="7942" y="8069"/>
                        <a:pt x="7830" y="7872"/>
                        <a:pt x="7661" y="7647"/>
                      </a:cubicBezTo>
                      <a:cubicBezTo>
                        <a:pt x="7618" y="7576"/>
                        <a:pt x="7520" y="7464"/>
                        <a:pt x="7281" y="7210"/>
                      </a:cubicBezTo>
                      <a:cubicBezTo>
                        <a:pt x="6928" y="6844"/>
                        <a:pt x="6759" y="6591"/>
                        <a:pt x="6534" y="6154"/>
                      </a:cubicBezTo>
                      <a:cubicBezTo>
                        <a:pt x="6492" y="6070"/>
                        <a:pt x="6464" y="5999"/>
                        <a:pt x="6450" y="5985"/>
                      </a:cubicBezTo>
                      <a:cubicBezTo>
                        <a:pt x="6436" y="5971"/>
                        <a:pt x="6422" y="5929"/>
                        <a:pt x="6407" y="5901"/>
                      </a:cubicBezTo>
                      <a:cubicBezTo>
                        <a:pt x="6309" y="5675"/>
                        <a:pt x="6295" y="5619"/>
                        <a:pt x="6267" y="5549"/>
                      </a:cubicBezTo>
                      <a:cubicBezTo>
                        <a:pt x="6238" y="5492"/>
                        <a:pt x="6224" y="5436"/>
                        <a:pt x="6224" y="5422"/>
                      </a:cubicBezTo>
                      <a:cubicBezTo>
                        <a:pt x="6182" y="5323"/>
                        <a:pt x="6154" y="5239"/>
                        <a:pt x="6140" y="5183"/>
                      </a:cubicBezTo>
                      <a:cubicBezTo>
                        <a:pt x="6098" y="5042"/>
                        <a:pt x="5816" y="4084"/>
                        <a:pt x="5774" y="3986"/>
                      </a:cubicBezTo>
                      <a:cubicBezTo>
                        <a:pt x="5774" y="3972"/>
                        <a:pt x="5746" y="3887"/>
                        <a:pt x="5717" y="3817"/>
                      </a:cubicBezTo>
                      <a:cubicBezTo>
                        <a:pt x="5548" y="3352"/>
                        <a:pt x="5506" y="3253"/>
                        <a:pt x="5365" y="2944"/>
                      </a:cubicBezTo>
                      <a:cubicBezTo>
                        <a:pt x="5337" y="2873"/>
                        <a:pt x="5295" y="2775"/>
                        <a:pt x="5267" y="2718"/>
                      </a:cubicBezTo>
                      <a:cubicBezTo>
                        <a:pt x="5112" y="2366"/>
                        <a:pt x="4873" y="1958"/>
                        <a:pt x="4760" y="1817"/>
                      </a:cubicBezTo>
                      <a:cubicBezTo>
                        <a:pt x="4718" y="1775"/>
                        <a:pt x="4675" y="1718"/>
                        <a:pt x="4647" y="1676"/>
                      </a:cubicBezTo>
                      <a:cubicBezTo>
                        <a:pt x="4577" y="1564"/>
                        <a:pt x="4126" y="1127"/>
                        <a:pt x="4042" y="1071"/>
                      </a:cubicBezTo>
                      <a:cubicBezTo>
                        <a:pt x="4028" y="1071"/>
                        <a:pt x="3929" y="1000"/>
                        <a:pt x="3831" y="930"/>
                      </a:cubicBezTo>
                      <a:cubicBezTo>
                        <a:pt x="3732" y="859"/>
                        <a:pt x="3619" y="775"/>
                        <a:pt x="3591" y="761"/>
                      </a:cubicBezTo>
                      <a:cubicBezTo>
                        <a:pt x="3549" y="733"/>
                        <a:pt x="3493" y="705"/>
                        <a:pt x="3436" y="676"/>
                      </a:cubicBezTo>
                      <a:cubicBezTo>
                        <a:pt x="3394" y="648"/>
                        <a:pt x="3324" y="606"/>
                        <a:pt x="3267" y="578"/>
                      </a:cubicBezTo>
                      <a:cubicBezTo>
                        <a:pt x="3225" y="564"/>
                        <a:pt x="3126" y="522"/>
                        <a:pt x="3070" y="493"/>
                      </a:cubicBezTo>
                      <a:cubicBezTo>
                        <a:pt x="3014" y="451"/>
                        <a:pt x="2943" y="423"/>
                        <a:pt x="2929" y="423"/>
                      </a:cubicBezTo>
                      <a:cubicBezTo>
                        <a:pt x="2901" y="409"/>
                        <a:pt x="2845" y="395"/>
                        <a:pt x="2788" y="367"/>
                      </a:cubicBezTo>
                      <a:cubicBezTo>
                        <a:pt x="2732" y="353"/>
                        <a:pt x="2605" y="310"/>
                        <a:pt x="2535" y="282"/>
                      </a:cubicBezTo>
                      <a:cubicBezTo>
                        <a:pt x="2451" y="254"/>
                        <a:pt x="2366" y="226"/>
                        <a:pt x="2352" y="226"/>
                      </a:cubicBezTo>
                      <a:cubicBezTo>
                        <a:pt x="2267" y="184"/>
                        <a:pt x="1761" y="71"/>
                        <a:pt x="1577" y="43"/>
                      </a:cubicBezTo>
                      <a:cubicBezTo>
                        <a:pt x="1338" y="15"/>
                        <a:pt x="648" y="1"/>
                        <a:pt x="437" y="29"/>
                      </a:cubicBezTo>
                      <a:cubicBezTo>
                        <a:pt x="381" y="29"/>
                        <a:pt x="268" y="43"/>
                        <a:pt x="197" y="43"/>
                      </a:cubicBezTo>
                      <a:cubicBezTo>
                        <a:pt x="14" y="57"/>
                        <a:pt x="0" y="71"/>
                        <a:pt x="0" y="113"/>
                      </a:cubicBezTo>
                      <a:cubicBezTo>
                        <a:pt x="14" y="127"/>
                        <a:pt x="43" y="155"/>
                        <a:pt x="99" y="184"/>
                      </a:cubicBezTo>
                      <a:cubicBezTo>
                        <a:pt x="155" y="212"/>
                        <a:pt x="254" y="282"/>
                        <a:pt x="324" y="338"/>
                      </a:cubicBezTo>
                      <a:cubicBezTo>
                        <a:pt x="437" y="451"/>
                        <a:pt x="1042" y="1014"/>
                        <a:pt x="1127" y="1127"/>
                      </a:cubicBezTo>
                      <a:cubicBezTo>
                        <a:pt x="1141" y="1155"/>
                        <a:pt x="1211" y="1226"/>
                        <a:pt x="1254" y="1282"/>
                      </a:cubicBezTo>
                      <a:cubicBezTo>
                        <a:pt x="1352" y="1395"/>
                        <a:pt x="1366" y="1395"/>
                        <a:pt x="1521" y="1620"/>
                      </a:cubicBezTo>
                      <a:cubicBezTo>
                        <a:pt x="1732" y="1916"/>
                        <a:pt x="1887" y="2225"/>
                        <a:pt x="1986" y="2577"/>
                      </a:cubicBezTo>
                      <a:cubicBezTo>
                        <a:pt x="2000" y="2606"/>
                        <a:pt x="2014" y="2648"/>
                        <a:pt x="2014" y="2648"/>
                      </a:cubicBezTo>
                      <a:cubicBezTo>
                        <a:pt x="2028" y="2662"/>
                        <a:pt x="2028" y="2690"/>
                        <a:pt x="2028" y="2704"/>
                      </a:cubicBezTo>
                      <a:cubicBezTo>
                        <a:pt x="2028" y="2746"/>
                        <a:pt x="2056" y="2817"/>
                        <a:pt x="2084" y="2901"/>
                      </a:cubicBezTo>
                      <a:cubicBezTo>
                        <a:pt x="2084" y="2915"/>
                        <a:pt x="2098" y="2958"/>
                        <a:pt x="2113" y="3000"/>
                      </a:cubicBezTo>
                      <a:cubicBezTo>
                        <a:pt x="2141" y="3127"/>
                        <a:pt x="2169" y="3197"/>
                        <a:pt x="2183" y="3239"/>
                      </a:cubicBezTo>
                      <a:cubicBezTo>
                        <a:pt x="2183" y="3253"/>
                        <a:pt x="2197" y="3282"/>
                        <a:pt x="2197" y="3296"/>
                      </a:cubicBezTo>
                      <a:cubicBezTo>
                        <a:pt x="2225" y="3408"/>
                        <a:pt x="2380" y="3845"/>
                        <a:pt x="2451" y="3986"/>
                      </a:cubicBezTo>
                      <a:cubicBezTo>
                        <a:pt x="2479" y="4028"/>
                        <a:pt x="2521" y="4126"/>
                        <a:pt x="2549" y="4197"/>
                      </a:cubicBezTo>
                      <a:cubicBezTo>
                        <a:pt x="2605" y="4338"/>
                        <a:pt x="2662" y="4408"/>
                        <a:pt x="2774" y="4549"/>
                      </a:cubicBezTo>
                      <a:cubicBezTo>
                        <a:pt x="2957" y="4760"/>
                        <a:pt x="3112" y="4873"/>
                        <a:pt x="3366" y="5014"/>
                      </a:cubicBezTo>
                      <a:cubicBezTo>
                        <a:pt x="3690" y="5183"/>
                        <a:pt x="3887" y="5281"/>
                        <a:pt x="3957" y="5309"/>
                      </a:cubicBezTo>
                      <a:cubicBezTo>
                        <a:pt x="4014" y="5323"/>
                        <a:pt x="4056" y="5337"/>
                        <a:pt x="4070" y="5352"/>
                      </a:cubicBezTo>
                      <a:cubicBezTo>
                        <a:pt x="4098" y="5366"/>
                        <a:pt x="4168" y="5394"/>
                        <a:pt x="4253" y="5422"/>
                      </a:cubicBezTo>
                      <a:cubicBezTo>
                        <a:pt x="4323" y="5450"/>
                        <a:pt x="4422" y="5478"/>
                        <a:pt x="4450" y="5492"/>
                      </a:cubicBezTo>
                      <a:cubicBezTo>
                        <a:pt x="4492" y="5506"/>
                        <a:pt x="4549" y="5535"/>
                        <a:pt x="4591" y="5549"/>
                      </a:cubicBezTo>
                      <a:cubicBezTo>
                        <a:pt x="4633" y="5549"/>
                        <a:pt x="4675" y="5577"/>
                        <a:pt x="4689" y="5577"/>
                      </a:cubicBezTo>
                      <a:cubicBezTo>
                        <a:pt x="4718" y="5591"/>
                        <a:pt x="4830" y="5633"/>
                        <a:pt x="4943" y="5675"/>
                      </a:cubicBezTo>
                      <a:cubicBezTo>
                        <a:pt x="5070" y="5718"/>
                        <a:pt x="5211" y="5774"/>
                        <a:pt x="5281" y="5802"/>
                      </a:cubicBezTo>
                      <a:cubicBezTo>
                        <a:pt x="5506" y="5887"/>
                        <a:pt x="5732" y="5957"/>
                        <a:pt x="5957" y="5971"/>
                      </a:cubicBezTo>
                      <a:cubicBezTo>
                        <a:pt x="6182" y="5999"/>
                        <a:pt x="6379" y="6168"/>
                        <a:pt x="6633" y="6520"/>
                      </a:cubicBezTo>
                      <a:cubicBezTo>
                        <a:pt x="6717" y="6647"/>
                        <a:pt x="6788" y="6746"/>
                        <a:pt x="6844" y="6830"/>
                      </a:cubicBezTo>
                      <a:cubicBezTo>
                        <a:pt x="6872" y="6858"/>
                        <a:pt x="6914" y="6915"/>
                        <a:pt x="6957" y="6971"/>
                      </a:cubicBezTo>
                      <a:cubicBezTo>
                        <a:pt x="6985" y="7013"/>
                        <a:pt x="7112" y="7140"/>
                        <a:pt x="7224" y="7267"/>
                      </a:cubicBezTo>
                      <a:cubicBezTo>
                        <a:pt x="7449" y="7506"/>
                        <a:pt x="7478" y="7534"/>
                        <a:pt x="7534" y="7605"/>
                      </a:cubicBezTo>
                      <a:cubicBezTo>
                        <a:pt x="7562" y="7647"/>
                        <a:pt x="7590" y="7675"/>
                        <a:pt x="7604" y="7689"/>
                      </a:cubicBezTo>
                      <a:cubicBezTo>
                        <a:pt x="7618" y="7703"/>
                        <a:pt x="7633" y="7717"/>
                        <a:pt x="7633" y="7731"/>
                      </a:cubicBezTo>
                      <a:cubicBezTo>
                        <a:pt x="7633" y="7745"/>
                        <a:pt x="7661" y="7788"/>
                        <a:pt x="7689" y="7816"/>
                      </a:cubicBezTo>
                      <a:cubicBezTo>
                        <a:pt x="7802" y="7971"/>
                        <a:pt x="7999" y="8337"/>
                        <a:pt x="8125" y="8675"/>
                      </a:cubicBezTo>
                      <a:cubicBezTo>
                        <a:pt x="8210" y="8900"/>
                        <a:pt x="8238" y="8942"/>
                        <a:pt x="8252" y="9027"/>
                      </a:cubicBezTo>
                      <a:cubicBezTo>
                        <a:pt x="8266" y="9069"/>
                        <a:pt x="8280" y="9111"/>
                        <a:pt x="8294" y="9140"/>
                      </a:cubicBezTo>
                      <a:cubicBezTo>
                        <a:pt x="8337" y="9266"/>
                        <a:pt x="8351" y="9604"/>
                        <a:pt x="8351" y="9872"/>
                      </a:cubicBezTo>
                      <a:lnTo>
                        <a:pt x="8449" y="9872"/>
                      </a:lnTo>
                      <a:cubicBezTo>
                        <a:pt x="8449" y="9689"/>
                        <a:pt x="8449" y="9463"/>
                        <a:pt x="8435" y="9379"/>
                      </a:cubicBezTo>
                      <a:close/>
                      <a:moveTo>
                        <a:pt x="6267" y="5957"/>
                      </a:moveTo>
                      <a:cubicBezTo>
                        <a:pt x="6210" y="5887"/>
                        <a:pt x="6126" y="5788"/>
                        <a:pt x="6084" y="5704"/>
                      </a:cubicBezTo>
                      <a:cubicBezTo>
                        <a:pt x="6027" y="5633"/>
                        <a:pt x="5957" y="5535"/>
                        <a:pt x="5929" y="5492"/>
                      </a:cubicBezTo>
                      <a:cubicBezTo>
                        <a:pt x="5901" y="5450"/>
                        <a:pt x="5830" y="5352"/>
                        <a:pt x="5774" y="5267"/>
                      </a:cubicBezTo>
                      <a:cubicBezTo>
                        <a:pt x="5675" y="5126"/>
                        <a:pt x="5450" y="4816"/>
                        <a:pt x="5379" y="4746"/>
                      </a:cubicBezTo>
                      <a:cubicBezTo>
                        <a:pt x="5365" y="4718"/>
                        <a:pt x="5309" y="4662"/>
                        <a:pt x="5267" y="4619"/>
                      </a:cubicBezTo>
                      <a:cubicBezTo>
                        <a:pt x="5225" y="4563"/>
                        <a:pt x="5140" y="4464"/>
                        <a:pt x="5098" y="4394"/>
                      </a:cubicBezTo>
                      <a:cubicBezTo>
                        <a:pt x="5042" y="4324"/>
                        <a:pt x="4985" y="4253"/>
                        <a:pt x="4971" y="4239"/>
                      </a:cubicBezTo>
                      <a:cubicBezTo>
                        <a:pt x="4929" y="4197"/>
                        <a:pt x="4675" y="3859"/>
                        <a:pt x="4633" y="3788"/>
                      </a:cubicBezTo>
                      <a:cubicBezTo>
                        <a:pt x="4619" y="3760"/>
                        <a:pt x="4591" y="3718"/>
                        <a:pt x="4563" y="3690"/>
                      </a:cubicBezTo>
                      <a:cubicBezTo>
                        <a:pt x="4549" y="3662"/>
                        <a:pt x="4506" y="3620"/>
                        <a:pt x="4492" y="3591"/>
                      </a:cubicBezTo>
                      <a:cubicBezTo>
                        <a:pt x="4478" y="3577"/>
                        <a:pt x="4436" y="3521"/>
                        <a:pt x="4408" y="3479"/>
                      </a:cubicBezTo>
                      <a:cubicBezTo>
                        <a:pt x="4380" y="3436"/>
                        <a:pt x="4352" y="3394"/>
                        <a:pt x="4337" y="3380"/>
                      </a:cubicBezTo>
                      <a:cubicBezTo>
                        <a:pt x="4323" y="3352"/>
                        <a:pt x="4168" y="3141"/>
                        <a:pt x="4112" y="3084"/>
                      </a:cubicBezTo>
                      <a:cubicBezTo>
                        <a:pt x="4098" y="3056"/>
                        <a:pt x="4070" y="3042"/>
                        <a:pt x="4070" y="3028"/>
                      </a:cubicBezTo>
                      <a:cubicBezTo>
                        <a:pt x="4070" y="3000"/>
                        <a:pt x="3309" y="2239"/>
                        <a:pt x="2957" y="1930"/>
                      </a:cubicBezTo>
                      <a:cubicBezTo>
                        <a:pt x="2704" y="1690"/>
                        <a:pt x="2282" y="1381"/>
                        <a:pt x="2253" y="1395"/>
                      </a:cubicBezTo>
                      <a:cubicBezTo>
                        <a:pt x="2253" y="1409"/>
                        <a:pt x="2296" y="1437"/>
                        <a:pt x="2352" y="1465"/>
                      </a:cubicBezTo>
                      <a:cubicBezTo>
                        <a:pt x="2521" y="1578"/>
                        <a:pt x="2690" y="1733"/>
                        <a:pt x="3028" y="2042"/>
                      </a:cubicBezTo>
                      <a:cubicBezTo>
                        <a:pt x="3098" y="2099"/>
                        <a:pt x="3662" y="2676"/>
                        <a:pt x="3760" y="2775"/>
                      </a:cubicBezTo>
                      <a:cubicBezTo>
                        <a:pt x="3943" y="2958"/>
                        <a:pt x="4183" y="3282"/>
                        <a:pt x="4337" y="3507"/>
                      </a:cubicBezTo>
                      <a:cubicBezTo>
                        <a:pt x="4408" y="3605"/>
                        <a:pt x="4478" y="3732"/>
                        <a:pt x="4506" y="3746"/>
                      </a:cubicBezTo>
                      <a:cubicBezTo>
                        <a:pt x="4535" y="3774"/>
                        <a:pt x="4647" y="3943"/>
                        <a:pt x="4718" y="4042"/>
                      </a:cubicBezTo>
                      <a:cubicBezTo>
                        <a:pt x="4760" y="4098"/>
                        <a:pt x="4802" y="4155"/>
                        <a:pt x="4830" y="4183"/>
                      </a:cubicBezTo>
                      <a:cubicBezTo>
                        <a:pt x="4844" y="4197"/>
                        <a:pt x="4873" y="4239"/>
                        <a:pt x="4887" y="4253"/>
                      </a:cubicBezTo>
                      <a:cubicBezTo>
                        <a:pt x="4901" y="4281"/>
                        <a:pt x="4999" y="4408"/>
                        <a:pt x="5112" y="4535"/>
                      </a:cubicBezTo>
                      <a:cubicBezTo>
                        <a:pt x="5295" y="4760"/>
                        <a:pt x="5394" y="4887"/>
                        <a:pt x="5492" y="5028"/>
                      </a:cubicBezTo>
                      <a:cubicBezTo>
                        <a:pt x="5577" y="5140"/>
                        <a:pt x="5732" y="5352"/>
                        <a:pt x="5774" y="5422"/>
                      </a:cubicBezTo>
                      <a:cubicBezTo>
                        <a:pt x="5802" y="5464"/>
                        <a:pt x="5886" y="5591"/>
                        <a:pt x="5971" y="5704"/>
                      </a:cubicBezTo>
                      <a:cubicBezTo>
                        <a:pt x="6041" y="5816"/>
                        <a:pt x="6112" y="5901"/>
                        <a:pt x="6098" y="5915"/>
                      </a:cubicBezTo>
                      <a:cubicBezTo>
                        <a:pt x="6098" y="5915"/>
                        <a:pt x="6041" y="5901"/>
                        <a:pt x="5971" y="5901"/>
                      </a:cubicBezTo>
                      <a:cubicBezTo>
                        <a:pt x="5915" y="5887"/>
                        <a:pt x="5816" y="5873"/>
                        <a:pt x="5788" y="5873"/>
                      </a:cubicBezTo>
                      <a:cubicBezTo>
                        <a:pt x="5675" y="5858"/>
                        <a:pt x="5506" y="5802"/>
                        <a:pt x="5196" y="5675"/>
                      </a:cubicBezTo>
                      <a:cubicBezTo>
                        <a:pt x="5126" y="5633"/>
                        <a:pt x="4971" y="5591"/>
                        <a:pt x="4873" y="5563"/>
                      </a:cubicBezTo>
                      <a:cubicBezTo>
                        <a:pt x="4774" y="5521"/>
                        <a:pt x="4675" y="5492"/>
                        <a:pt x="4675" y="5478"/>
                      </a:cubicBezTo>
                      <a:cubicBezTo>
                        <a:pt x="4661" y="5478"/>
                        <a:pt x="4549" y="5436"/>
                        <a:pt x="4436" y="5394"/>
                      </a:cubicBezTo>
                      <a:cubicBezTo>
                        <a:pt x="4309" y="5352"/>
                        <a:pt x="4197" y="5309"/>
                        <a:pt x="4183" y="5295"/>
                      </a:cubicBezTo>
                      <a:cubicBezTo>
                        <a:pt x="4154" y="5281"/>
                        <a:pt x="4126" y="5267"/>
                        <a:pt x="4112" y="5267"/>
                      </a:cubicBezTo>
                      <a:cubicBezTo>
                        <a:pt x="4042" y="5267"/>
                        <a:pt x="3253" y="4845"/>
                        <a:pt x="3169" y="4760"/>
                      </a:cubicBezTo>
                      <a:cubicBezTo>
                        <a:pt x="3155" y="4746"/>
                        <a:pt x="3141" y="4732"/>
                        <a:pt x="3126" y="4732"/>
                      </a:cubicBezTo>
                      <a:cubicBezTo>
                        <a:pt x="3098" y="4732"/>
                        <a:pt x="2760" y="4366"/>
                        <a:pt x="2760" y="4324"/>
                      </a:cubicBezTo>
                      <a:cubicBezTo>
                        <a:pt x="2760" y="4310"/>
                        <a:pt x="2732" y="4281"/>
                        <a:pt x="2718" y="4239"/>
                      </a:cubicBezTo>
                      <a:cubicBezTo>
                        <a:pt x="2690" y="4197"/>
                        <a:pt x="2648" y="4141"/>
                        <a:pt x="2619" y="4084"/>
                      </a:cubicBezTo>
                      <a:cubicBezTo>
                        <a:pt x="2605" y="4042"/>
                        <a:pt x="2577" y="3972"/>
                        <a:pt x="2563" y="3943"/>
                      </a:cubicBezTo>
                      <a:cubicBezTo>
                        <a:pt x="2549" y="3915"/>
                        <a:pt x="2535" y="3859"/>
                        <a:pt x="2507" y="3817"/>
                      </a:cubicBezTo>
                      <a:cubicBezTo>
                        <a:pt x="2493" y="3774"/>
                        <a:pt x="2451" y="3676"/>
                        <a:pt x="2422" y="3591"/>
                      </a:cubicBezTo>
                      <a:cubicBezTo>
                        <a:pt x="2408" y="3507"/>
                        <a:pt x="2380" y="3436"/>
                        <a:pt x="2366" y="3408"/>
                      </a:cubicBezTo>
                      <a:cubicBezTo>
                        <a:pt x="2352" y="3394"/>
                        <a:pt x="2338" y="3310"/>
                        <a:pt x="2310" y="3225"/>
                      </a:cubicBezTo>
                      <a:cubicBezTo>
                        <a:pt x="2282" y="3155"/>
                        <a:pt x="2253" y="3056"/>
                        <a:pt x="2239" y="3028"/>
                      </a:cubicBezTo>
                      <a:cubicBezTo>
                        <a:pt x="2225" y="3000"/>
                        <a:pt x="2211" y="2944"/>
                        <a:pt x="2211" y="2901"/>
                      </a:cubicBezTo>
                      <a:cubicBezTo>
                        <a:pt x="2197" y="2859"/>
                        <a:pt x="2197" y="2817"/>
                        <a:pt x="2183" y="2803"/>
                      </a:cubicBezTo>
                      <a:cubicBezTo>
                        <a:pt x="2155" y="2746"/>
                        <a:pt x="2070" y="2493"/>
                        <a:pt x="2070" y="2451"/>
                      </a:cubicBezTo>
                      <a:cubicBezTo>
                        <a:pt x="2056" y="2408"/>
                        <a:pt x="1986" y="2225"/>
                        <a:pt x="1887" y="2042"/>
                      </a:cubicBezTo>
                      <a:cubicBezTo>
                        <a:pt x="1789" y="1831"/>
                        <a:pt x="1592" y="1549"/>
                        <a:pt x="1437" y="1352"/>
                      </a:cubicBezTo>
                      <a:cubicBezTo>
                        <a:pt x="1394" y="1310"/>
                        <a:pt x="1338" y="1240"/>
                        <a:pt x="1296" y="1197"/>
                      </a:cubicBezTo>
                      <a:cubicBezTo>
                        <a:pt x="1211" y="1085"/>
                        <a:pt x="662" y="536"/>
                        <a:pt x="479" y="367"/>
                      </a:cubicBezTo>
                      <a:cubicBezTo>
                        <a:pt x="409" y="296"/>
                        <a:pt x="310" y="226"/>
                        <a:pt x="282" y="198"/>
                      </a:cubicBezTo>
                      <a:lnTo>
                        <a:pt x="197" y="155"/>
                      </a:lnTo>
                      <a:lnTo>
                        <a:pt x="324" y="141"/>
                      </a:lnTo>
                      <a:cubicBezTo>
                        <a:pt x="451" y="127"/>
                        <a:pt x="1254" y="127"/>
                        <a:pt x="1352" y="141"/>
                      </a:cubicBezTo>
                      <a:cubicBezTo>
                        <a:pt x="1380" y="141"/>
                        <a:pt x="1437" y="155"/>
                        <a:pt x="1479" y="155"/>
                      </a:cubicBezTo>
                      <a:cubicBezTo>
                        <a:pt x="1577" y="169"/>
                        <a:pt x="1690" y="184"/>
                        <a:pt x="1718" y="198"/>
                      </a:cubicBezTo>
                      <a:cubicBezTo>
                        <a:pt x="1732" y="198"/>
                        <a:pt x="1831" y="212"/>
                        <a:pt x="1929" y="240"/>
                      </a:cubicBezTo>
                      <a:cubicBezTo>
                        <a:pt x="2042" y="268"/>
                        <a:pt x="2169" y="296"/>
                        <a:pt x="2225" y="310"/>
                      </a:cubicBezTo>
                      <a:cubicBezTo>
                        <a:pt x="2282" y="324"/>
                        <a:pt x="2408" y="367"/>
                        <a:pt x="2507" y="395"/>
                      </a:cubicBezTo>
                      <a:cubicBezTo>
                        <a:pt x="2690" y="465"/>
                        <a:pt x="2732" y="479"/>
                        <a:pt x="2915" y="564"/>
                      </a:cubicBezTo>
                      <a:cubicBezTo>
                        <a:pt x="2972" y="592"/>
                        <a:pt x="3028" y="606"/>
                        <a:pt x="3056" y="606"/>
                      </a:cubicBezTo>
                      <a:cubicBezTo>
                        <a:pt x="3070" y="606"/>
                        <a:pt x="3098" y="606"/>
                        <a:pt x="3098" y="620"/>
                      </a:cubicBezTo>
                      <a:cubicBezTo>
                        <a:pt x="3112" y="620"/>
                        <a:pt x="3155" y="648"/>
                        <a:pt x="3225" y="691"/>
                      </a:cubicBezTo>
                      <a:cubicBezTo>
                        <a:pt x="3422" y="789"/>
                        <a:pt x="3943" y="1113"/>
                        <a:pt x="3999" y="1183"/>
                      </a:cubicBezTo>
                      <a:cubicBezTo>
                        <a:pt x="4014" y="1197"/>
                        <a:pt x="4056" y="1226"/>
                        <a:pt x="4112" y="1268"/>
                      </a:cubicBezTo>
                      <a:cubicBezTo>
                        <a:pt x="4239" y="1366"/>
                        <a:pt x="4591" y="1718"/>
                        <a:pt x="4689" y="1845"/>
                      </a:cubicBezTo>
                      <a:cubicBezTo>
                        <a:pt x="4732" y="1902"/>
                        <a:pt x="4760" y="1944"/>
                        <a:pt x="4774" y="1958"/>
                      </a:cubicBezTo>
                      <a:cubicBezTo>
                        <a:pt x="4774" y="1958"/>
                        <a:pt x="4830" y="2028"/>
                        <a:pt x="4887" y="2113"/>
                      </a:cubicBezTo>
                      <a:cubicBezTo>
                        <a:pt x="5070" y="2394"/>
                        <a:pt x="5309" y="2930"/>
                        <a:pt x="5492" y="3436"/>
                      </a:cubicBezTo>
                      <a:cubicBezTo>
                        <a:pt x="5563" y="3648"/>
                        <a:pt x="5732" y="4155"/>
                        <a:pt x="5760" y="4295"/>
                      </a:cubicBezTo>
                      <a:cubicBezTo>
                        <a:pt x="5774" y="4366"/>
                        <a:pt x="5802" y="4464"/>
                        <a:pt x="5816" y="4507"/>
                      </a:cubicBezTo>
                      <a:cubicBezTo>
                        <a:pt x="5830" y="4563"/>
                        <a:pt x="5872" y="4704"/>
                        <a:pt x="5901" y="4816"/>
                      </a:cubicBezTo>
                      <a:cubicBezTo>
                        <a:pt x="5971" y="5084"/>
                        <a:pt x="6084" y="5436"/>
                        <a:pt x="6126" y="5535"/>
                      </a:cubicBezTo>
                      <a:cubicBezTo>
                        <a:pt x="6140" y="5563"/>
                        <a:pt x="6154" y="5605"/>
                        <a:pt x="6154" y="5619"/>
                      </a:cubicBezTo>
                      <a:cubicBezTo>
                        <a:pt x="6154" y="5633"/>
                        <a:pt x="6168" y="5647"/>
                        <a:pt x="6168" y="5661"/>
                      </a:cubicBezTo>
                      <a:cubicBezTo>
                        <a:pt x="6182" y="5661"/>
                        <a:pt x="6182" y="5675"/>
                        <a:pt x="6182" y="5690"/>
                      </a:cubicBezTo>
                      <a:cubicBezTo>
                        <a:pt x="6182" y="5718"/>
                        <a:pt x="6309" y="5985"/>
                        <a:pt x="6351" y="6027"/>
                      </a:cubicBezTo>
                      <a:cubicBezTo>
                        <a:pt x="6365" y="6042"/>
                        <a:pt x="6323" y="6013"/>
                        <a:pt x="6267" y="5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1769250" y="2544525"/>
                  <a:ext cx="8475" cy="3175"/>
                </a:xfrm>
                <a:custGeom>
                  <a:avLst/>
                  <a:gdLst/>
                  <a:ahLst/>
                  <a:cxnLst/>
                  <a:rect l="l" t="t" r="r" b="b"/>
                  <a:pathLst>
                    <a:path w="339" h="127" extrusionOk="0">
                      <a:moveTo>
                        <a:pt x="15" y="0"/>
                      </a:moveTo>
                      <a:cubicBezTo>
                        <a:pt x="1" y="14"/>
                        <a:pt x="128" y="85"/>
                        <a:pt x="254" y="127"/>
                      </a:cubicBezTo>
                      <a:lnTo>
                        <a:pt x="339" y="127"/>
                      </a:lnTo>
                      <a:lnTo>
                        <a:pt x="198" y="70"/>
                      </a:lnTo>
                      <a:cubicBezTo>
                        <a:pt x="99" y="28"/>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1856550" y="2536425"/>
                  <a:ext cx="10225" cy="11275"/>
                </a:xfrm>
                <a:custGeom>
                  <a:avLst/>
                  <a:gdLst/>
                  <a:ahLst/>
                  <a:cxnLst/>
                  <a:rect l="l" t="t" r="r" b="b"/>
                  <a:pathLst>
                    <a:path w="409" h="451" extrusionOk="0">
                      <a:moveTo>
                        <a:pt x="1" y="28"/>
                      </a:moveTo>
                      <a:cubicBezTo>
                        <a:pt x="1" y="28"/>
                        <a:pt x="71" y="99"/>
                        <a:pt x="141" y="183"/>
                      </a:cubicBezTo>
                      <a:cubicBezTo>
                        <a:pt x="226" y="268"/>
                        <a:pt x="296" y="366"/>
                        <a:pt x="367" y="451"/>
                      </a:cubicBezTo>
                      <a:lnTo>
                        <a:pt x="409" y="451"/>
                      </a:lnTo>
                      <a:cubicBezTo>
                        <a:pt x="254" y="282"/>
                        <a:pt x="1" y="0"/>
                        <a:pt x="1" y="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a:off x="-1271450" y="2289975"/>
                  <a:ext cx="217225" cy="52500"/>
                </a:xfrm>
                <a:custGeom>
                  <a:avLst/>
                  <a:gdLst/>
                  <a:ahLst/>
                  <a:cxnLst/>
                  <a:rect l="l" t="t" r="r" b="b"/>
                  <a:pathLst>
                    <a:path w="8689" h="2100" extrusionOk="0">
                      <a:moveTo>
                        <a:pt x="7351" y="1550"/>
                      </a:moveTo>
                      <a:cubicBezTo>
                        <a:pt x="7280" y="1564"/>
                        <a:pt x="7140" y="1578"/>
                        <a:pt x="7027" y="1592"/>
                      </a:cubicBezTo>
                      <a:cubicBezTo>
                        <a:pt x="6928" y="1592"/>
                        <a:pt x="6816" y="1606"/>
                        <a:pt x="6788" y="1606"/>
                      </a:cubicBezTo>
                      <a:cubicBezTo>
                        <a:pt x="6605" y="1634"/>
                        <a:pt x="6027" y="1733"/>
                        <a:pt x="5788" y="1761"/>
                      </a:cubicBezTo>
                      <a:cubicBezTo>
                        <a:pt x="5675" y="1789"/>
                        <a:pt x="5548" y="1803"/>
                        <a:pt x="5492" y="1818"/>
                      </a:cubicBezTo>
                      <a:cubicBezTo>
                        <a:pt x="5450" y="1818"/>
                        <a:pt x="5365" y="1832"/>
                        <a:pt x="5309" y="1846"/>
                      </a:cubicBezTo>
                      <a:cubicBezTo>
                        <a:pt x="5210" y="1860"/>
                        <a:pt x="4901" y="1902"/>
                        <a:pt x="4689" y="1930"/>
                      </a:cubicBezTo>
                      <a:cubicBezTo>
                        <a:pt x="4605" y="1930"/>
                        <a:pt x="4492" y="1944"/>
                        <a:pt x="4422" y="1958"/>
                      </a:cubicBezTo>
                      <a:cubicBezTo>
                        <a:pt x="4366" y="1972"/>
                        <a:pt x="4211" y="1986"/>
                        <a:pt x="4084" y="1986"/>
                      </a:cubicBezTo>
                      <a:cubicBezTo>
                        <a:pt x="3957" y="2001"/>
                        <a:pt x="3859" y="2001"/>
                        <a:pt x="3859" y="2001"/>
                      </a:cubicBezTo>
                      <a:cubicBezTo>
                        <a:pt x="3845" y="2015"/>
                        <a:pt x="3380" y="2001"/>
                        <a:pt x="3253" y="2001"/>
                      </a:cubicBezTo>
                      <a:cubicBezTo>
                        <a:pt x="2986" y="1972"/>
                        <a:pt x="2831" y="1944"/>
                        <a:pt x="2732" y="1916"/>
                      </a:cubicBezTo>
                      <a:cubicBezTo>
                        <a:pt x="2563" y="1874"/>
                        <a:pt x="2380" y="1818"/>
                        <a:pt x="2267" y="1761"/>
                      </a:cubicBezTo>
                      <a:cubicBezTo>
                        <a:pt x="2197" y="1733"/>
                        <a:pt x="2141" y="1705"/>
                        <a:pt x="2127" y="1705"/>
                      </a:cubicBezTo>
                      <a:cubicBezTo>
                        <a:pt x="2127" y="1705"/>
                        <a:pt x="2028" y="1663"/>
                        <a:pt x="1901" y="1592"/>
                      </a:cubicBezTo>
                      <a:cubicBezTo>
                        <a:pt x="1521" y="1409"/>
                        <a:pt x="1423" y="1367"/>
                        <a:pt x="1070" y="1296"/>
                      </a:cubicBezTo>
                      <a:cubicBezTo>
                        <a:pt x="902" y="1254"/>
                        <a:pt x="859" y="1240"/>
                        <a:pt x="761" y="1184"/>
                      </a:cubicBezTo>
                      <a:cubicBezTo>
                        <a:pt x="620" y="1113"/>
                        <a:pt x="507" y="1029"/>
                        <a:pt x="437" y="902"/>
                      </a:cubicBezTo>
                      <a:cubicBezTo>
                        <a:pt x="395" y="846"/>
                        <a:pt x="366" y="804"/>
                        <a:pt x="366" y="804"/>
                      </a:cubicBezTo>
                      <a:cubicBezTo>
                        <a:pt x="366" y="804"/>
                        <a:pt x="352" y="761"/>
                        <a:pt x="324" y="705"/>
                      </a:cubicBezTo>
                      <a:cubicBezTo>
                        <a:pt x="310" y="649"/>
                        <a:pt x="296" y="606"/>
                        <a:pt x="296" y="592"/>
                      </a:cubicBezTo>
                      <a:cubicBezTo>
                        <a:pt x="296" y="592"/>
                        <a:pt x="282" y="564"/>
                        <a:pt x="268" y="550"/>
                      </a:cubicBezTo>
                      <a:cubicBezTo>
                        <a:pt x="254" y="508"/>
                        <a:pt x="169" y="226"/>
                        <a:pt x="99" y="1"/>
                      </a:cubicBezTo>
                      <a:lnTo>
                        <a:pt x="0" y="1"/>
                      </a:lnTo>
                      <a:cubicBezTo>
                        <a:pt x="71" y="198"/>
                        <a:pt x="141" y="423"/>
                        <a:pt x="155" y="494"/>
                      </a:cubicBezTo>
                      <a:cubicBezTo>
                        <a:pt x="183" y="536"/>
                        <a:pt x="197" y="592"/>
                        <a:pt x="197" y="606"/>
                      </a:cubicBezTo>
                      <a:cubicBezTo>
                        <a:pt x="197" y="621"/>
                        <a:pt x="197" y="635"/>
                        <a:pt x="212" y="635"/>
                      </a:cubicBezTo>
                      <a:cubicBezTo>
                        <a:pt x="212" y="649"/>
                        <a:pt x="226" y="663"/>
                        <a:pt x="226" y="691"/>
                      </a:cubicBezTo>
                      <a:cubicBezTo>
                        <a:pt x="254" y="761"/>
                        <a:pt x="352" y="987"/>
                        <a:pt x="409" y="1029"/>
                      </a:cubicBezTo>
                      <a:cubicBezTo>
                        <a:pt x="423" y="1057"/>
                        <a:pt x="451" y="1085"/>
                        <a:pt x="451" y="1099"/>
                      </a:cubicBezTo>
                      <a:cubicBezTo>
                        <a:pt x="465" y="1099"/>
                        <a:pt x="507" y="1142"/>
                        <a:pt x="549" y="1184"/>
                      </a:cubicBezTo>
                      <a:cubicBezTo>
                        <a:pt x="662" y="1268"/>
                        <a:pt x="902" y="1367"/>
                        <a:pt x="1085" y="1395"/>
                      </a:cubicBezTo>
                      <a:cubicBezTo>
                        <a:pt x="1324" y="1451"/>
                        <a:pt x="1563" y="1536"/>
                        <a:pt x="1789" y="1649"/>
                      </a:cubicBezTo>
                      <a:cubicBezTo>
                        <a:pt x="2014" y="1761"/>
                        <a:pt x="2169" y="1832"/>
                        <a:pt x="2253" y="1860"/>
                      </a:cubicBezTo>
                      <a:cubicBezTo>
                        <a:pt x="2310" y="1888"/>
                        <a:pt x="2380" y="1916"/>
                        <a:pt x="2436" y="1930"/>
                      </a:cubicBezTo>
                      <a:cubicBezTo>
                        <a:pt x="2634" y="2001"/>
                        <a:pt x="3084" y="2085"/>
                        <a:pt x="3338" y="2099"/>
                      </a:cubicBezTo>
                      <a:cubicBezTo>
                        <a:pt x="3507" y="2099"/>
                        <a:pt x="3929" y="2099"/>
                        <a:pt x="4042" y="2085"/>
                      </a:cubicBezTo>
                      <a:cubicBezTo>
                        <a:pt x="4084" y="2085"/>
                        <a:pt x="4183" y="2071"/>
                        <a:pt x="4253" y="2071"/>
                      </a:cubicBezTo>
                      <a:cubicBezTo>
                        <a:pt x="4408" y="2057"/>
                        <a:pt x="4971" y="1986"/>
                        <a:pt x="5154" y="1958"/>
                      </a:cubicBezTo>
                      <a:cubicBezTo>
                        <a:pt x="5210" y="1958"/>
                        <a:pt x="5309" y="1944"/>
                        <a:pt x="5365" y="1930"/>
                      </a:cubicBezTo>
                      <a:cubicBezTo>
                        <a:pt x="5422" y="1916"/>
                        <a:pt x="5506" y="1916"/>
                        <a:pt x="5548" y="1902"/>
                      </a:cubicBezTo>
                      <a:cubicBezTo>
                        <a:pt x="5577" y="1902"/>
                        <a:pt x="5675" y="1888"/>
                        <a:pt x="5746" y="1874"/>
                      </a:cubicBezTo>
                      <a:cubicBezTo>
                        <a:pt x="6182" y="1789"/>
                        <a:pt x="6337" y="1775"/>
                        <a:pt x="6830" y="1705"/>
                      </a:cubicBezTo>
                      <a:cubicBezTo>
                        <a:pt x="7492" y="1634"/>
                        <a:pt x="7886" y="1606"/>
                        <a:pt x="8689" y="1592"/>
                      </a:cubicBezTo>
                      <a:lnTo>
                        <a:pt x="8689" y="1508"/>
                      </a:lnTo>
                      <a:cubicBezTo>
                        <a:pt x="8421" y="1508"/>
                        <a:pt x="8154" y="1508"/>
                        <a:pt x="7985" y="1508"/>
                      </a:cubicBezTo>
                      <a:cubicBezTo>
                        <a:pt x="7590" y="1536"/>
                        <a:pt x="7464" y="1536"/>
                        <a:pt x="7351" y="15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a:off x="-1218650" y="2384325"/>
                  <a:ext cx="164425" cy="78200"/>
                </a:xfrm>
                <a:custGeom>
                  <a:avLst/>
                  <a:gdLst/>
                  <a:ahLst/>
                  <a:cxnLst/>
                  <a:rect l="l" t="t" r="r" b="b"/>
                  <a:pathLst>
                    <a:path w="6577" h="3128" extrusionOk="0">
                      <a:moveTo>
                        <a:pt x="6323" y="775"/>
                      </a:moveTo>
                      <a:cubicBezTo>
                        <a:pt x="6295" y="775"/>
                        <a:pt x="6239" y="747"/>
                        <a:pt x="6182" y="719"/>
                      </a:cubicBezTo>
                      <a:cubicBezTo>
                        <a:pt x="6126" y="705"/>
                        <a:pt x="6056" y="677"/>
                        <a:pt x="6027" y="663"/>
                      </a:cubicBezTo>
                      <a:cubicBezTo>
                        <a:pt x="6013" y="663"/>
                        <a:pt x="5985" y="649"/>
                        <a:pt x="5971" y="649"/>
                      </a:cubicBezTo>
                      <a:cubicBezTo>
                        <a:pt x="5957" y="649"/>
                        <a:pt x="5718" y="536"/>
                        <a:pt x="5605" y="480"/>
                      </a:cubicBezTo>
                      <a:cubicBezTo>
                        <a:pt x="5464" y="409"/>
                        <a:pt x="5225" y="283"/>
                        <a:pt x="5211" y="283"/>
                      </a:cubicBezTo>
                      <a:cubicBezTo>
                        <a:pt x="5211" y="283"/>
                        <a:pt x="5154" y="268"/>
                        <a:pt x="5098" y="240"/>
                      </a:cubicBezTo>
                      <a:cubicBezTo>
                        <a:pt x="4718" y="71"/>
                        <a:pt x="4394" y="1"/>
                        <a:pt x="4070" y="43"/>
                      </a:cubicBezTo>
                      <a:cubicBezTo>
                        <a:pt x="3972" y="57"/>
                        <a:pt x="3788" y="114"/>
                        <a:pt x="3704" y="156"/>
                      </a:cubicBezTo>
                      <a:cubicBezTo>
                        <a:pt x="3676" y="170"/>
                        <a:pt x="3634" y="170"/>
                        <a:pt x="3634" y="170"/>
                      </a:cubicBezTo>
                      <a:cubicBezTo>
                        <a:pt x="3620" y="170"/>
                        <a:pt x="3225" y="367"/>
                        <a:pt x="3211" y="381"/>
                      </a:cubicBezTo>
                      <a:cubicBezTo>
                        <a:pt x="3211" y="395"/>
                        <a:pt x="3197" y="409"/>
                        <a:pt x="3183" y="409"/>
                      </a:cubicBezTo>
                      <a:cubicBezTo>
                        <a:pt x="3169" y="409"/>
                        <a:pt x="3127" y="423"/>
                        <a:pt x="3084" y="451"/>
                      </a:cubicBezTo>
                      <a:cubicBezTo>
                        <a:pt x="2944" y="550"/>
                        <a:pt x="2535" y="761"/>
                        <a:pt x="2296" y="874"/>
                      </a:cubicBezTo>
                      <a:cubicBezTo>
                        <a:pt x="2028" y="987"/>
                        <a:pt x="2028" y="987"/>
                        <a:pt x="1972" y="1001"/>
                      </a:cubicBezTo>
                      <a:cubicBezTo>
                        <a:pt x="1944" y="1015"/>
                        <a:pt x="1887" y="1029"/>
                        <a:pt x="1845" y="1057"/>
                      </a:cubicBezTo>
                      <a:cubicBezTo>
                        <a:pt x="1761" y="1085"/>
                        <a:pt x="1521" y="1156"/>
                        <a:pt x="1226" y="1240"/>
                      </a:cubicBezTo>
                      <a:cubicBezTo>
                        <a:pt x="1085" y="1282"/>
                        <a:pt x="705" y="1367"/>
                        <a:pt x="479" y="1395"/>
                      </a:cubicBezTo>
                      <a:cubicBezTo>
                        <a:pt x="367" y="1409"/>
                        <a:pt x="226" y="1437"/>
                        <a:pt x="184" y="1437"/>
                      </a:cubicBezTo>
                      <a:cubicBezTo>
                        <a:pt x="127" y="1451"/>
                        <a:pt x="71" y="1465"/>
                        <a:pt x="43" y="1465"/>
                      </a:cubicBezTo>
                      <a:cubicBezTo>
                        <a:pt x="29" y="1465"/>
                        <a:pt x="1" y="1479"/>
                        <a:pt x="1" y="1494"/>
                      </a:cubicBezTo>
                      <a:cubicBezTo>
                        <a:pt x="1" y="1522"/>
                        <a:pt x="29" y="1536"/>
                        <a:pt x="113" y="1564"/>
                      </a:cubicBezTo>
                      <a:cubicBezTo>
                        <a:pt x="522" y="1705"/>
                        <a:pt x="958" y="2000"/>
                        <a:pt x="1465" y="2465"/>
                      </a:cubicBezTo>
                      <a:cubicBezTo>
                        <a:pt x="1690" y="2676"/>
                        <a:pt x="1718" y="2705"/>
                        <a:pt x="1775" y="2747"/>
                      </a:cubicBezTo>
                      <a:cubicBezTo>
                        <a:pt x="1817" y="2775"/>
                        <a:pt x="1845" y="2803"/>
                        <a:pt x="1859" y="2817"/>
                      </a:cubicBezTo>
                      <a:cubicBezTo>
                        <a:pt x="1859" y="2817"/>
                        <a:pt x="1902" y="2845"/>
                        <a:pt x="1944" y="2874"/>
                      </a:cubicBezTo>
                      <a:cubicBezTo>
                        <a:pt x="1986" y="2902"/>
                        <a:pt x="2028" y="2944"/>
                        <a:pt x="2028" y="2944"/>
                      </a:cubicBezTo>
                      <a:cubicBezTo>
                        <a:pt x="2056" y="2972"/>
                        <a:pt x="2268" y="3057"/>
                        <a:pt x="2394" y="3085"/>
                      </a:cubicBezTo>
                      <a:cubicBezTo>
                        <a:pt x="2535" y="3127"/>
                        <a:pt x="2577" y="3127"/>
                        <a:pt x="2845" y="3127"/>
                      </a:cubicBezTo>
                      <a:cubicBezTo>
                        <a:pt x="3127" y="3127"/>
                        <a:pt x="3155" y="3127"/>
                        <a:pt x="3352" y="3071"/>
                      </a:cubicBezTo>
                      <a:cubicBezTo>
                        <a:pt x="3479" y="3043"/>
                        <a:pt x="3577" y="3014"/>
                        <a:pt x="3591" y="3014"/>
                      </a:cubicBezTo>
                      <a:cubicBezTo>
                        <a:pt x="3803" y="2972"/>
                        <a:pt x="4450" y="2676"/>
                        <a:pt x="4746" y="2493"/>
                      </a:cubicBezTo>
                      <a:cubicBezTo>
                        <a:pt x="4816" y="2451"/>
                        <a:pt x="4887" y="2409"/>
                        <a:pt x="4901" y="2395"/>
                      </a:cubicBezTo>
                      <a:cubicBezTo>
                        <a:pt x="4985" y="2353"/>
                        <a:pt x="5084" y="2282"/>
                        <a:pt x="5098" y="2268"/>
                      </a:cubicBezTo>
                      <a:cubicBezTo>
                        <a:pt x="5112" y="2254"/>
                        <a:pt x="5183" y="2198"/>
                        <a:pt x="5253" y="2141"/>
                      </a:cubicBezTo>
                      <a:cubicBezTo>
                        <a:pt x="5450" y="1972"/>
                        <a:pt x="5619" y="1831"/>
                        <a:pt x="5746" y="1705"/>
                      </a:cubicBezTo>
                      <a:cubicBezTo>
                        <a:pt x="5816" y="1648"/>
                        <a:pt x="5901" y="1578"/>
                        <a:pt x="5929" y="1550"/>
                      </a:cubicBezTo>
                      <a:cubicBezTo>
                        <a:pt x="5999" y="1479"/>
                        <a:pt x="6281" y="1282"/>
                        <a:pt x="6295" y="1282"/>
                      </a:cubicBezTo>
                      <a:cubicBezTo>
                        <a:pt x="6309" y="1282"/>
                        <a:pt x="6351" y="1268"/>
                        <a:pt x="6394" y="1240"/>
                      </a:cubicBezTo>
                      <a:cubicBezTo>
                        <a:pt x="6436" y="1212"/>
                        <a:pt x="6492" y="1184"/>
                        <a:pt x="6520" y="1170"/>
                      </a:cubicBezTo>
                      <a:cubicBezTo>
                        <a:pt x="6520" y="1170"/>
                        <a:pt x="6548" y="1156"/>
                        <a:pt x="6577" y="1156"/>
                      </a:cubicBezTo>
                      <a:lnTo>
                        <a:pt x="6577" y="1071"/>
                      </a:lnTo>
                      <a:cubicBezTo>
                        <a:pt x="6309" y="1170"/>
                        <a:pt x="6098" y="1310"/>
                        <a:pt x="5788" y="1578"/>
                      </a:cubicBezTo>
                      <a:cubicBezTo>
                        <a:pt x="5492" y="1831"/>
                        <a:pt x="5352" y="1958"/>
                        <a:pt x="5295" y="2000"/>
                      </a:cubicBezTo>
                      <a:cubicBezTo>
                        <a:pt x="4816" y="2367"/>
                        <a:pt x="4478" y="2578"/>
                        <a:pt x="4169" y="2690"/>
                      </a:cubicBezTo>
                      <a:cubicBezTo>
                        <a:pt x="4126" y="2719"/>
                        <a:pt x="4056" y="2747"/>
                        <a:pt x="4042" y="2747"/>
                      </a:cubicBezTo>
                      <a:cubicBezTo>
                        <a:pt x="3986" y="2789"/>
                        <a:pt x="3535" y="2930"/>
                        <a:pt x="3380" y="2972"/>
                      </a:cubicBezTo>
                      <a:cubicBezTo>
                        <a:pt x="3296" y="2986"/>
                        <a:pt x="3183" y="3000"/>
                        <a:pt x="3127" y="3014"/>
                      </a:cubicBezTo>
                      <a:cubicBezTo>
                        <a:pt x="3084" y="3014"/>
                        <a:pt x="3028" y="3028"/>
                        <a:pt x="3028" y="3028"/>
                      </a:cubicBezTo>
                      <a:cubicBezTo>
                        <a:pt x="3014" y="3043"/>
                        <a:pt x="2634" y="3028"/>
                        <a:pt x="2507" y="3000"/>
                      </a:cubicBezTo>
                      <a:cubicBezTo>
                        <a:pt x="2380" y="2986"/>
                        <a:pt x="2225" y="2930"/>
                        <a:pt x="2169" y="2888"/>
                      </a:cubicBezTo>
                      <a:cubicBezTo>
                        <a:pt x="2141" y="2874"/>
                        <a:pt x="2113" y="2859"/>
                        <a:pt x="2099" y="2859"/>
                      </a:cubicBezTo>
                      <a:cubicBezTo>
                        <a:pt x="2042" y="2845"/>
                        <a:pt x="1887" y="2733"/>
                        <a:pt x="1817" y="2662"/>
                      </a:cubicBezTo>
                      <a:cubicBezTo>
                        <a:pt x="1775" y="2634"/>
                        <a:pt x="1704" y="2578"/>
                        <a:pt x="1648" y="2521"/>
                      </a:cubicBezTo>
                      <a:cubicBezTo>
                        <a:pt x="1592" y="2479"/>
                        <a:pt x="1479" y="2381"/>
                        <a:pt x="1395" y="2310"/>
                      </a:cubicBezTo>
                      <a:cubicBezTo>
                        <a:pt x="972" y="1944"/>
                        <a:pt x="634" y="1719"/>
                        <a:pt x="282" y="1578"/>
                      </a:cubicBezTo>
                      <a:cubicBezTo>
                        <a:pt x="212" y="1536"/>
                        <a:pt x="141" y="1508"/>
                        <a:pt x="141" y="1508"/>
                      </a:cubicBezTo>
                      <a:cubicBezTo>
                        <a:pt x="127" y="1494"/>
                        <a:pt x="310" y="1465"/>
                        <a:pt x="507" y="1437"/>
                      </a:cubicBezTo>
                      <a:cubicBezTo>
                        <a:pt x="536" y="1437"/>
                        <a:pt x="620" y="1423"/>
                        <a:pt x="705" y="1409"/>
                      </a:cubicBezTo>
                      <a:cubicBezTo>
                        <a:pt x="803" y="1395"/>
                        <a:pt x="888" y="1381"/>
                        <a:pt x="902" y="1367"/>
                      </a:cubicBezTo>
                      <a:cubicBezTo>
                        <a:pt x="1127" y="1339"/>
                        <a:pt x="1845" y="1141"/>
                        <a:pt x="2028" y="1071"/>
                      </a:cubicBezTo>
                      <a:cubicBezTo>
                        <a:pt x="2071" y="1043"/>
                        <a:pt x="2127" y="1015"/>
                        <a:pt x="2155" y="1015"/>
                      </a:cubicBezTo>
                      <a:cubicBezTo>
                        <a:pt x="2183" y="1001"/>
                        <a:pt x="2240" y="973"/>
                        <a:pt x="2296" y="958"/>
                      </a:cubicBezTo>
                      <a:cubicBezTo>
                        <a:pt x="2451" y="888"/>
                        <a:pt x="2817" y="691"/>
                        <a:pt x="3070" y="536"/>
                      </a:cubicBezTo>
                      <a:cubicBezTo>
                        <a:pt x="3253" y="437"/>
                        <a:pt x="3563" y="283"/>
                        <a:pt x="3662" y="240"/>
                      </a:cubicBezTo>
                      <a:cubicBezTo>
                        <a:pt x="3704" y="226"/>
                        <a:pt x="3746" y="212"/>
                        <a:pt x="3760" y="212"/>
                      </a:cubicBezTo>
                      <a:cubicBezTo>
                        <a:pt x="3873" y="156"/>
                        <a:pt x="4155" y="114"/>
                        <a:pt x="4267" y="114"/>
                      </a:cubicBezTo>
                      <a:cubicBezTo>
                        <a:pt x="4380" y="114"/>
                        <a:pt x="4633" y="156"/>
                        <a:pt x="4690" y="184"/>
                      </a:cubicBezTo>
                      <a:cubicBezTo>
                        <a:pt x="4718" y="198"/>
                        <a:pt x="4802" y="226"/>
                        <a:pt x="4873" y="254"/>
                      </a:cubicBezTo>
                      <a:cubicBezTo>
                        <a:pt x="5014" y="311"/>
                        <a:pt x="5154" y="381"/>
                        <a:pt x="5521" y="550"/>
                      </a:cubicBezTo>
                      <a:cubicBezTo>
                        <a:pt x="5718" y="649"/>
                        <a:pt x="5971" y="761"/>
                        <a:pt x="6140" y="818"/>
                      </a:cubicBezTo>
                      <a:lnTo>
                        <a:pt x="6267" y="860"/>
                      </a:lnTo>
                      <a:lnTo>
                        <a:pt x="6182" y="874"/>
                      </a:lnTo>
                      <a:cubicBezTo>
                        <a:pt x="6140" y="874"/>
                        <a:pt x="6056" y="888"/>
                        <a:pt x="5985" y="888"/>
                      </a:cubicBezTo>
                      <a:cubicBezTo>
                        <a:pt x="5506" y="958"/>
                        <a:pt x="5380" y="973"/>
                        <a:pt x="5225" y="987"/>
                      </a:cubicBezTo>
                      <a:cubicBezTo>
                        <a:pt x="4760" y="1001"/>
                        <a:pt x="4521" y="1057"/>
                        <a:pt x="4281" y="1184"/>
                      </a:cubicBezTo>
                      <a:cubicBezTo>
                        <a:pt x="3901" y="1395"/>
                        <a:pt x="3676" y="1479"/>
                        <a:pt x="3408" y="1536"/>
                      </a:cubicBezTo>
                      <a:cubicBezTo>
                        <a:pt x="3127" y="1606"/>
                        <a:pt x="2930" y="1634"/>
                        <a:pt x="2493" y="1648"/>
                      </a:cubicBezTo>
                      <a:cubicBezTo>
                        <a:pt x="2014" y="1677"/>
                        <a:pt x="1944" y="1691"/>
                        <a:pt x="2324" y="1677"/>
                      </a:cubicBezTo>
                      <a:cubicBezTo>
                        <a:pt x="2535" y="1677"/>
                        <a:pt x="2732" y="1677"/>
                        <a:pt x="2775" y="1663"/>
                      </a:cubicBezTo>
                      <a:cubicBezTo>
                        <a:pt x="2803" y="1663"/>
                        <a:pt x="2901" y="1648"/>
                        <a:pt x="2972" y="1648"/>
                      </a:cubicBezTo>
                      <a:cubicBezTo>
                        <a:pt x="3394" y="1606"/>
                        <a:pt x="3746" y="1522"/>
                        <a:pt x="4155" y="1325"/>
                      </a:cubicBezTo>
                      <a:cubicBezTo>
                        <a:pt x="4549" y="1141"/>
                        <a:pt x="4647" y="1113"/>
                        <a:pt x="5295" y="1043"/>
                      </a:cubicBezTo>
                      <a:cubicBezTo>
                        <a:pt x="5352" y="1043"/>
                        <a:pt x="5408" y="1029"/>
                        <a:pt x="5436" y="1029"/>
                      </a:cubicBezTo>
                      <a:cubicBezTo>
                        <a:pt x="5464" y="1029"/>
                        <a:pt x="5521" y="1015"/>
                        <a:pt x="5549" y="1015"/>
                      </a:cubicBezTo>
                      <a:cubicBezTo>
                        <a:pt x="5591" y="1015"/>
                        <a:pt x="5675" y="1001"/>
                        <a:pt x="5746" y="987"/>
                      </a:cubicBezTo>
                      <a:cubicBezTo>
                        <a:pt x="6042" y="930"/>
                        <a:pt x="6337" y="916"/>
                        <a:pt x="6577" y="973"/>
                      </a:cubicBezTo>
                      <a:lnTo>
                        <a:pt x="6577" y="860"/>
                      </a:lnTo>
                      <a:cubicBezTo>
                        <a:pt x="6548" y="846"/>
                        <a:pt x="6520" y="846"/>
                        <a:pt x="6492" y="832"/>
                      </a:cubicBezTo>
                      <a:cubicBezTo>
                        <a:pt x="6422" y="804"/>
                        <a:pt x="6337" y="789"/>
                        <a:pt x="6323" y="77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a:off x="-1237650" y="2477975"/>
                  <a:ext cx="129575" cy="69725"/>
                </a:xfrm>
                <a:custGeom>
                  <a:avLst/>
                  <a:gdLst/>
                  <a:ahLst/>
                  <a:cxnLst/>
                  <a:rect l="l" t="t" r="r" b="b"/>
                  <a:pathLst>
                    <a:path w="5183" h="2789" extrusionOk="0">
                      <a:moveTo>
                        <a:pt x="2014" y="2747"/>
                      </a:moveTo>
                      <a:cubicBezTo>
                        <a:pt x="2028" y="2747"/>
                        <a:pt x="2141" y="2690"/>
                        <a:pt x="2267" y="2634"/>
                      </a:cubicBezTo>
                      <a:cubicBezTo>
                        <a:pt x="2394" y="2592"/>
                        <a:pt x="2549" y="2521"/>
                        <a:pt x="2605" y="2507"/>
                      </a:cubicBezTo>
                      <a:cubicBezTo>
                        <a:pt x="2887" y="2394"/>
                        <a:pt x="3126" y="2282"/>
                        <a:pt x="3309" y="2155"/>
                      </a:cubicBezTo>
                      <a:cubicBezTo>
                        <a:pt x="3506" y="2014"/>
                        <a:pt x="3577" y="1944"/>
                        <a:pt x="4140" y="1268"/>
                      </a:cubicBezTo>
                      <a:cubicBezTo>
                        <a:pt x="4267" y="1099"/>
                        <a:pt x="4380" y="958"/>
                        <a:pt x="4394" y="958"/>
                      </a:cubicBezTo>
                      <a:cubicBezTo>
                        <a:pt x="4408" y="944"/>
                        <a:pt x="4450" y="888"/>
                        <a:pt x="4506" y="831"/>
                      </a:cubicBezTo>
                      <a:cubicBezTo>
                        <a:pt x="4675" y="620"/>
                        <a:pt x="4999" y="240"/>
                        <a:pt x="5070" y="156"/>
                      </a:cubicBezTo>
                      <a:cubicBezTo>
                        <a:pt x="5126" y="113"/>
                        <a:pt x="5168" y="57"/>
                        <a:pt x="5168" y="43"/>
                      </a:cubicBezTo>
                      <a:cubicBezTo>
                        <a:pt x="5182" y="15"/>
                        <a:pt x="5140" y="1"/>
                        <a:pt x="5098" y="29"/>
                      </a:cubicBezTo>
                      <a:cubicBezTo>
                        <a:pt x="5027" y="71"/>
                        <a:pt x="4717" y="156"/>
                        <a:pt x="4563" y="170"/>
                      </a:cubicBezTo>
                      <a:cubicBezTo>
                        <a:pt x="4492" y="184"/>
                        <a:pt x="4394" y="184"/>
                        <a:pt x="4365" y="198"/>
                      </a:cubicBezTo>
                      <a:cubicBezTo>
                        <a:pt x="4337" y="198"/>
                        <a:pt x="4211" y="198"/>
                        <a:pt x="4070" y="212"/>
                      </a:cubicBezTo>
                      <a:cubicBezTo>
                        <a:pt x="3760" y="226"/>
                        <a:pt x="3253" y="254"/>
                        <a:pt x="3168" y="254"/>
                      </a:cubicBezTo>
                      <a:cubicBezTo>
                        <a:pt x="2943" y="282"/>
                        <a:pt x="2831" y="282"/>
                        <a:pt x="2802" y="282"/>
                      </a:cubicBezTo>
                      <a:cubicBezTo>
                        <a:pt x="2774" y="282"/>
                        <a:pt x="2746" y="282"/>
                        <a:pt x="2704" y="296"/>
                      </a:cubicBezTo>
                      <a:cubicBezTo>
                        <a:pt x="2676" y="310"/>
                        <a:pt x="2577" y="324"/>
                        <a:pt x="2478" y="339"/>
                      </a:cubicBezTo>
                      <a:cubicBezTo>
                        <a:pt x="2324" y="367"/>
                        <a:pt x="1986" y="451"/>
                        <a:pt x="1929" y="479"/>
                      </a:cubicBezTo>
                      <a:cubicBezTo>
                        <a:pt x="1915" y="479"/>
                        <a:pt x="1873" y="493"/>
                        <a:pt x="1831" y="508"/>
                      </a:cubicBezTo>
                      <a:cubicBezTo>
                        <a:pt x="1690" y="550"/>
                        <a:pt x="1183" y="789"/>
                        <a:pt x="1113" y="860"/>
                      </a:cubicBezTo>
                      <a:cubicBezTo>
                        <a:pt x="1098" y="874"/>
                        <a:pt x="1084" y="888"/>
                        <a:pt x="1070" y="888"/>
                      </a:cubicBezTo>
                      <a:cubicBezTo>
                        <a:pt x="1070" y="888"/>
                        <a:pt x="1042" y="902"/>
                        <a:pt x="1014" y="916"/>
                      </a:cubicBezTo>
                      <a:cubicBezTo>
                        <a:pt x="1000" y="944"/>
                        <a:pt x="944" y="986"/>
                        <a:pt x="901" y="1014"/>
                      </a:cubicBezTo>
                      <a:cubicBezTo>
                        <a:pt x="775" y="1127"/>
                        <a:pt x="676" y="1226"/>
                        <a:pt x="592" y="1324"/>
                      </a:cubicBezTo>
                      <a:cubicBezTo>
                        <a:pt x="493" y="1437"/>
                        <a:pt x="352" y="1719"/>
                        <a:pt x="310" y="1845"/>
                      </a:cubicBezTo>
                      <a:cubicBezTo>
                        <a:pt x="310" y="1888"/>
                        <a:pt x="282" y="1944"/>
                        <a:pt x="268" y="1986"/>
                      </a:cubicBezTo>
                      <a:cubicBezTo>
                        <a:pt x="268" y="2014"/>
                        <a:pt x="254" y="2085"/>
                        <a:pt x="240" y="2113"/>
                      </a:cubicBezTo>
                      <a:cubicBezTo>
                        <a:pt x="225" y="2226"/>
                        <a:pt x="155" y="2423"/>
                        <a:pt x="71" y="2620"/>
                      </a:cubicBezTo>
                      <a:cubicBezTo>
                        <a:pt x="42" y="2662"/>
                        <a:pt x="28" y="2732"/>
                        <a:pt x="0" y="2789"/>
                      </a:cubicBezTo>
                      <a:lnTo>
                        <a:pt x="71" y="2789"/>
                      </a:lnTo>
                      <a:cubicBezTo>
                        <a:pt x="85" y="2761"/>
                        <a:pt x="99" y="2718"/>
                        <a:pt x="99" y="2704"/>
                      </a:cubicBezTo>
                      <a:cubicBezTo>
                        <a:pt x="169" y="2563"/>
                        <a:pt x="240" y="2380"/>
                        <a:pt x="254" y="2310"/>
                      </a:cubicBezTo>
                      <a:cubicBezTo>
                        <a:pt x="338" y="2014"/>
                        <a:pt x="380" y="1916"/>
                        <a:pt x="423" y="1803"/>
                      </a:cubicBezTo>
                      <a:cubicBezTo>
                        <a:pt x="451" y="1719"/>
                        <a:pt x="493" y="1634"/>
                        <a:pt x="521" y="1592"/>
                      </a:cubicBezTo>
                      <a:cubicBezTo>
                        <a:pt x="592" y="1465"/>
                        <a:pt x="930" y="1127"/>
                        <a:pt x="1042" y="1057"/>
                      </a:cubicBezTo>
                      <a:cubicBezTo>
                        <a:pt x="1070" y="1043"/>
                        <a:pt x="1098" y="1029"/>
                        <a:pt x="1113" y="1014"/>
                      </a:cubicBezTo>
                      <a:cubicBezTo>
                        <a:pt x="1155" y="972"/>
                        <a:pt x="1352" y="846"/>
                        <a:pt x="1451" y="803"/>
                      </a:cubicBezTo>
                      <a:cubicBezTo>
                        <a:pt x="1507" y="775"/>
                        <a:pt x="1563" y="747"/>
                        <a:pt x="1577" y="733"/>
                      </a:cubicBezTo>
                      <a:cubicBezTo>
                        <a:pt x="1648" y="705"/>
                        <a:pt x="2084" y="550"/>
                        <a:pt x="2169" y="536"/>
                      </a:cubicBezTo>
                      <a:cubicBezTo>
                        <a:pt x="2211" y="522"/>
                        <a:pt x="2253" y="508"/>
                        <a:pt x="2267" y="508"/>
                      </a:cubicBezTo>
                      <a:cubicBezTo>
                        <a:pt x="2295" y="493"/>
                        <a:pt x="2605" y="437"/>
                        <a:pt x="2718" y="423"/>
                      </a:cubicBezTo>
                      <a:cubicBezTo>
                        <a:pt x="2943" y="395"/>
                        <a:pt x="3112" y="381"/>
                        <a:pt x="3140" y="367"/>
                      </a:cubicBezTo>
                      <a:cubicBezTo>
                        <a:pt x="3168" y="367"/>
                        <a:pt x="3267" y="367"/>
                        <a:pt x="3352" y="353"/>
                      </a:cubicBezTo>
                      <a:cubicBezTo>
                        <a:pt x="3450" y="353"/>
                        <a:pt x="3591" y="339"/>
                        <a:pt x="3661" y="339"/>
                      </a:cubicBezTo>
                      <a:cubicBezTo>
                        <a:pt x="3746" y="339"/>
                        <a:pt x="3873" y="324"/>
                        <a:pt x="3957" y="324"/>
                      </a:cubicBezTo>
                      <a:cubicBezTo>
                        <a:pt x="4436" y="296"/>
                        <a:pt x="4746" y="254"/>
                        <a:pt x="4929" y="184"/>
                      </a:cubicBezTo>
                      <a:cubicBezTo>
                        <a:pt x="4957" y="170"/>
                        <a:pt x="4971" y="170"/>
                        <a:pt x="4985" y="170"/>
                      </a:cubicBezTo>
                      <a:cubicBezTo>
                        <a:pt x="4985" y="184"/>
                        <a:pt x="4943" y="226"/>
                        <a:pt x="4901" y="282"/>
                      </a:cubicBezTo>
                      <a:cubicBezTo>
                        <a:pt x="4844" y="324"/>
                        <a:pt x="4774" y="409"/>
                        <a:pt x="4732" y="465"/>
                      </a:cubicBezTo>
                      <a:cubicBezTo>
                        <a:pt x="4619" y="592"/>
                        <a:pt x="4577" y="662"/>
                        <a:pt x="4548" y="691"/>
                      </a:cubicBezTo>
                      <a:cubicBezTo>
                        <a:pt x="4534" y="705"/>
                        <a:pt x="4492" y="747"/>
                        <a:pt x="4450" y="789"/>
                      </a:cubicBezTo>
                      <a:cubicBezTo>
                        <a:pt x="4422" y="846"/>
                        <a:pt x="4380" y="888"/>
                        <a:pt x="4380" y="888"/>
                      </a:cubicBezTo>
                      <a:cubicBezTo>
                        <a:pt x="4365" y="902"/>
                        <a:pt x="4295" y="986"/>
                        <a:pt x="4225" y="1071"/>
                      </a:cubicBezTo>
                      <a:cubicBezTo>
                        <a:pt x="4140" y="1169"/>
                        <a:pt x="4070" y="1254"/>
                        <a:pt x="4070" y="1268"/>
                      </a:cubicBezTo>
                      <a:cubicBezTo>
                        <a:pt x="4056" y="1268"/>
                        <a:pt x="3985" y="1352"/>
                        <a:pt x="3929" y="1423"/>
                      </a:cubicBezTo>
                      <a:cubicBezTo>
                        <a:pt x="3661" y="1747"/>
                        <a:pt x="3422" y="2000"/>
                        <a:pt x="3295" y="2099"/>
                      </a:cubicBezTo>
                      <a:cubicBezTo>
                        <a:pt x="3225" y="2141"/>
                        <a:pt x="2718" y="2394"/>
                        <a:pt x="2690" y="2394"/>
                      </a:cubicBezTo>
                      <a:cubicBezTo>
                        <a:pt x="2676" y="2394"/>
                        <a:pt x="2633" y="2409"/>
                        <a:pt x="2591" y="2437"/>
                      </a:cubicBezTo>
                      <a:cubicBezTo>
                        <a:pt x="2450" y="2507"/>
                        <a:pt x="2281" y="2578"/>
                        <a:pt x="2253" y="2578"/>
                      </a:cubicBezTo>
                      <a:cubicBezTo>
                        <a:pt x="2239" y="2578"/>
                        <a:pt x="2211" y="2578"/>
                        <a:pt x="2211" y="2592"/>
                      </a:cubicBezTo>
                      <a:cubicBezTo>
                        <a:pt x="2211" y="2592"/>
                        <a:pt x="2183" y="2606"/>
                        <a:pt x="2155" y="2620"/>
                      </a:cubicBezTo>
                      <a:cubicBezTo>
                        <a:pt x="2141" y="2620"/>
                        <a:pt x="2070" y="2648"/>
                        <a:pt x="2028" y="2662"/>
                      </a:cubicBezTo>
                      <a:cubicBezTo>
                        <a:pt x="1972" y="2690"/>
                        <a:pt x="1873" y="2732"/>
                        <a:pt x="1803" y="2761"/>
                      </a:cubicBezTo>
                      <a:cubicBezTo>
                        <a:pt x="1788" y="2775"/>
                        <a:pt x="1774" y="2775"/>
                        <a:pt x="1760" y="2789"/>
                      </a:cubicBezTo>
                      <a:lnTo>
                        <a:pt x="1929" y="2789"/>
                      </a:lnTo>
                      <a:cubicBezTo>
                        <a:pt x="1943" y="2775"/>
                        <a:pt x="1972" y="2761"/>
                        <a:pt x="1972" y="2761"/>
                      </a:cubicBezTo>
                      <a:cubicBezTo>
                        <a:pt x="1986" y="2747"/>
                        <a:pt x="2014" y="2747"/>
                        <a:pt x="2014" y="27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a:off x="-1662225" y="2469525"/>
                  <a:ext cx="148950" cy="78175"/>
                </a:xfrm>
                <a:custGeom>
                  <a:avLst/>
                  <a:gdLst/>
                  <a:ahLst/>
                  <a:cxnLst/>
                  <a:rect l="l" t="t" r="r" b="b"/>
                  <a:pathLst>
                    <a:path w="5958" h="3127" extrusionOk="0">
                      <a:moveTo>
                        <a:pt x="479" y="3014"/>
                      </a:moveTo>
                      <a:cubicBezTo>
                        <a:pt x="522" y="3000"/>
                        <a:pt x="592" y="2972"/>
                        <a:pt x="606" y="2958"/>
                      </a:cubicBezTo>
                      <a:cubicBezTo>
                        <a:pt x="620" y="2958"/>
                        <a:pt x="691" y="2930"/>
                        <a:pt x="761" y="2916"/>
                      </a:cubicBezTo>
                      <a:cubicBezTo>
                        <a:pt x="831" y="2901"/>
                        <a:pt x="888" y="2873"/>
                        <a:pt x="902" y="2873"/>
                      </a:cubicBezTo>
                      <a:cubicBezTo>
                        <a:pt x="902" y="2859"/>
                        <a:pt x="944" y="2845"/>
                        <a:pt x="986" y="2831"/>
                      </a:cubicBezTo>
                      <a:cubicBezTo>
                        <a:pt x="1029" y="2831"/>
                        <a:pt x="1071" y="2817"/>
                        <a:pt x="1071" y="2803"/>
                      </a:cubicBezTo>
                      <a:cubicBezTo>
                        <a:pt x="1099" y="2789"/>
                        <a:pt x="1240" y="2761"/>
                        <a:pt x="1423" y="2732"/>
                      </a:cubicBezTo>
                      <a:cubicBezTo>
                        <a:pt x="1620" y="2704"/>
                        <a:pt x="1930" y="2676"/>
                        <a:pt x="2057" y="2662"/>
                      </a:cubicBezTo>
                      <a:cubicBezTo>
                        <a:pt x="2113" y="2662"/>
                        <a:pt x="2211" y="2648"/>
                        <a:pt x="2282" y="2634"/>
                      </a:cubicBezTo>
                      <a:cubicBezTo>
                        <a:pt x="2338" y="2634"/>
                        <a:pt x="2535" y="2620"/>
                        <a:pt x="2704" y="2620"/>
                      </a:cubicBezTo>
                      <a:cubicBezTo>
                        <a:pt x="3113" y="2620"/>
                        <a:pt x="3423" y="2606"/>
                        <a:pt x="3437" y="2592"/>
                      </a:cubicBezTo>
                      <a:cubicBezTo>
                        <a:pt x="3437" y="2578"/>
                        <a:pt x="3465" y="2578"/>
                        <a:pt x="3493" y="2578"/>
                      </a:cubicBezTo>
                      <a:cubicBezTo>
                        <a:pt x="3591" y="2578"/>
                        <a:pt x="3704" y="2535"/>
                        <a:pt x="4000" y="2366"/>
                      </a:cubicBezTo>
                      <a:cubicBezTo>
                        <a:pt x="4056" y="2338"/>
                        <a:pt x="4141" y="2296"/>
                        <a:pt x="4197" y="2268"/>
                      </a:cubicBezTo>
                      <a:cubicBezTo>
                        <a:pt x="4296" y="2226"/>
                        <a:pt x="4605" y="2071"/>
                        <a:pt x="4732" y="2000"/>
                      </a:cubicBezTo>
                      <a:cubicBezTo>
                        <a:pt x="4845" y="1944"/>
                        <a:pt x="5014" y="1803"/>
                        <a:pt x="5112" y="1705"/>
                      </a:cubicBezTo>
                      <a:cubicBezTo>
                        <a:pt x="5197" y="1620"/>
                        <a:pt x="5281" y="1493"/>
                        <a:pt x="5281" y="1465"/>
                      </a:cubicBezTo>
                      <a:cubicBezTo>
                        <a:pt x="5281" y="1465"/>
                        <a:pt x="5309" y="1423"/>
                        <a:pt x="5324" y="1381"/>
                      </a:cubicBezTo>
                      <a:cubicBezTo>
                        <a:pt x="5352" y="1352"/>
                        <a:pt x="5380" y="1296"/>
                        <a:pt x="5380" y="1282"/>
                      </a:cubicBezTo>
                      <a:cubicBezTo>
                        <a:pt x="5394" y="1268"/>
                        <a:pt x="5408" y="1212"/>
                        <a:pt x="5422" y="1155"/>
                      </a:cubicBezTo>
                      <a:cubicBezTo>
                        <a:pt x="5464" y="1085"/>
                        <a:pt x="5478" y="1029"/>
                        <a:pt x="5507" y="944"/>
                      </a:cubicBezTo>
                      <a:cubicBezTo>
                        <a:pt x="5521" y="902"/>
                        <a:pt x="5704" y="508"/>
                        <a:pt x="5718" y="494"/>
                      </a:cubicBezTo>
                      <a:cubicBezTo>
                        <a:pt x="5732" y="494"/>
                        <a:pt x="5760" y="423"/>
                        <a:pt x="5802" y="339"/>
                      </a:cubicBezTo>
                      <a:cubicBezTo>
                        <a:pt x="5845" y="268"/>
                        <a:pt x="5887" y="184"/>
                        <a:pt x="5915" y="156"/>
                      </a:cubicBezTo>
                      <a:cubicBezTo>
                        <a:pt x="5957" y="85"/>
                        <a:pt x="5957" y="1"/>
                        <a:pt x="5929" y="1"/>
                      </a:cubicBezTo>
                      <a:cubicBezTo>
                        <a:pt x="5915" y="1"/>
                        <a:pt x="5873" y="15"/>
                        <a:pt x="5845" y="29"/>
                      </a:cubicBezTo>
                      <a:cubicBezTo>
                        <a:pt x="5774" y="71"/>
                        <a:pt x="5464" y="184"/>
                        <a:pt x="5281" y="240"/>
                      </a:cubicBezTo>
                      <a:cubicBezTo>
                        <a:pt x="5225" y="268"/>
                        <a:pt x="5084" y="310"/>
                        <a:pt x="4986" y="339"/>
                      </a:cubicBezTo>
                      <a:cubicBezTo>
                        <a:pt x="4873" y="381"/>
                        <a:pt x="4774" y="423"/>
                        <a:pt x="4760" y="423"/>
                      </a:cubicBezTo>
                      <a:cubicBezTo>
                        <a:pt x="4732" y="437"/>
                        <a:pt x="4690" y="451"/>
                        <a:pt x="4634" y="465"/>
                      </a:cubicBezTo>
                      <a:cubicBezTo>
                        <a:pt x="4591" y="479"/>
                        <a:pt x="4535" y="494"/>
                        <a:pt x="4507" y="508"/>
                      </a:cubicBezTo>
                      <a:cubicBezTo>
                        <a:pt x="4042" y="677"/>
                        <a:pt x="3662" y="789"/>
                        <a:pt x="3408" y="846"/>
                      </a:cubicBezTo>
                      <a:cubicBezTo>
                        <a:pt x="3155" y="902"/>
                        <a:pt x="3042" y="930"/>
                        <a:pt x="3028" y="944"/>
                      </a:cubicBezTo>
                      <a:cubicBezTo>
                        <a:pt x="3014" y="944"/>
                        <a:pt x="2986" y="958"/>
                        <a:pt x="2972" y="958"/>
                      </a:cubicBezTo>
                      <a:cubicBezTo>
                        <a:pt x="2916" y="972"/>
                        <a:pt x="2704" y="1071"/>
                        <a:pt x="2606" y="1141"/>
                      </a:cubicBezTo>
                      <a:cubicBezTo>
                        <a:pt x="2395" y="1296"/>
                        <a:pt x="2057" y="1676"/>
                        <a:pt x="1761" y="2127"/>
                      </a:cubicBezTo>
                      <a:cubicBezTo>
                        <a:pt x="1465" y="2578"/>
                        <a:pt x="1353" y="2648"/>
                        <a:pt x="747" y="2845"/>
                      </a:cubicBezTo>
                      <a:cubicBezTo>
                        <a:pt x="409" y="2958"/>
                        <a:pt x="226" y="3028"/>
                        <a:pt x="127" y="3070"/>
                      </a:cubicBezTo>
                      <a:cubicBezTo>
                        <a:pt x="113" y="3085"/>
                        <a:pt x="43" y="3099"/>
                        <a:pt x="1" y="3127"/>
                      </a:cubicBezTo>
                      <a:lnTo>
                        <a:pt x="198" y="3127"/>
                      </a:lnTo>
                      <a:cubicBezTo>
                        <a:pt x="226" y="3113"/>
                        <a:pt x="268" y="3099"/>
                        <a:pt x="296" y="3085"/>
                      </a:cubicBezTo>
                      <a:cubicBezTo>
                        <a:pt x="339" y="3070"/>
                        <a:pt x="423" y="3028"/>
                        <a:pt x="479" y="3014"/>
                      </a:cubicBezTo>
                      <a:close/>
                      <a:moveTo>
                        <a:pt x="1536" y="2507"/>
                      </a:moveTo>
                      <a:cubicBezTo>
                        <a:pt x="1578" y="2465"/>
                        <a:pt x="1690" y="2310"/>
                        <a:pt x="1775" y="2183"/>
                      </a:cubicBezTo>
                      <a:cubicBezTo>
                        <a:pt x="2000" y="1874"/>
                        <a:pt x="2141" y="1676"/>
                        <a:pt x="2324" y="1493"/>
                      </a:cubicBezTo>
                      <a:cubicBezTo>
                        <a:pt x="2564" y="1226"/>
                        <a:pt x="2733" y="1113"/>
                        <a:pt x="2958" y="1043"/>
                      </a:cubicBezTo>
                      <a:cubicBezTo>
                        <a:pt x="3042" y="1000"/>
                        <a:pt x="3211" y="958"/>
                        <a:pt x="3254" y="958"/>
                      </a:cubicBezTo>
                      <a:cubicBezTo>
                        <a:pt x="3282" y="944"/>
                        <a:pt x="3352" y="930"/>
                        <a:pt x="3479" y="902"/>
                      </a:cubicBezTo>
                      <a:cubicBezTo>
                        <a:pt x="3507" y="902"/>
                        <a:pt x="3535" y="888"/>
                        <a:pt x="3563" y="888"/>
                      </a:cubicBezTo>
                      <a:cubicBezTo>
                        <a:pt x="3591" y="888"/>
                        <a:pt x="3634" y="874"/>
                        <a:pt x="3662" y="860"/>
                      </a:cubicBezTo>
                      <a:cubicBezTo>
                        <a:pt x="4084" y="733"/>
                        <a:pt x="4211" y="691"/>
                        <a:pt x="4225" y="691"/>
                      </a:cubicBezTo>
                      <a:cubicBezTo>
                        <a:pt x="4239" y="677"/>
                        <a:pt x="4281" y="662"/>
                        <a:pt x="4324" y="648"/>
                      </a:cubicBezTo>
                      <a:cubicBezTo>
                        <a:pt x="4366" y="648"/>
                        <a:pt x="4408" y="634"/>
                        <a:pt x="4422" y="620"/>
                      </a:cubicBezTo>
                      <a:cubicBezTo>
                        <a:pt x="4436" y="606"/>
                        <a:pt x="4577" y="564"/>
                        <a:pt x="4718" y="508"/>
                      </a:cubicBezTo>
                      <a:cubicBezTo>
                        <a:pt x="5126" y="381"/>
                        <a:pt x="5281" y="325"/>
                        <a:pt x="5535" y="212"/>
                      </a:cubicBezTo>
                      <a:cubicBezTo>
                        <a:pt x="5676" y="141"/>
                        <a:pt x="5802" y="99"/>
                        <a:pt x="5816" y="99"/>
                      </a:cubicBezTo>
                      <a:cubicBezTo>
                        <a:pt x="5859" y="85"/>
                        <a:pt x="5845" y="99"/>
                        <a:pt x="5774" y="184"/>
                      </a:cubicBezTo>
                      <a:cubicBezTo>
                        <a:pt x="5718" y="254"/>
                        <a:pt x="5619" y="423"/>
                        <a:pt x="5563" y="550"/>
                      </a:cubicBezTo>
                      <a:cubicBezTo>
                        <a:pt x="5535" y="606"/>
                        <a:pt x="5493" y="705"/>
                        <a:pt x="5450" y="775"/>
                      </a:cubicBezTo>
                      <a:cubicBezTo>
                        <a:pt x="5408" y="860"/>
                        <a:pt x="5366" y="944"/>
                        <a:pt x="5366" y="986"/>
                      </a:cubicBezTo>
                      <a:cubicBezTo>
                        <a:pt x="5352" y="1015"/>
                        <a:pt x="5324" y="1085"/>
                        <a:pt x="5309" y="1113"/>
                      </a:cubicBezTo>
                      <a:cubicBezTo>
                        <a:pt x="5295" y="1155"/>
                        <a:pt x="5253" y="1226"/>
                        <a:pt x="5239" y="1282"/>
                      </a:cubicBezTo>
                      <a:cubicBezTo>
                        <a:pt x="5183" y="1409"/>
                        <a:pt x="5084" y="1564"/>
                        <a:pt x="5000" y="1648"/>
                      </a:cubicBezTo>
                      <a:cubicBezTo>
                        <a:pt x="4887" y="1775"/>
                        <a:pt x="4591" y="1972"/>
                        <a:pt x="4380" y="2071"/>
                      </a:cubicBezTo>
                      <a:cubicBezTo>
                        <a:pt x="4338" y="2085"/>
                        <a:pt x="4281" y="2113"/>
                        <a:pt x="4253" y="2127"/>
                      </a:cubicBezTo>
                      <a:cubicBezTo>
                        <a:pt x="4225" y="2141"/>
                        <a:pt x="4098" y="2211"/>
                        <a:pt x="4000" y="2268"/>
                      </a:cubicBezTo>
                      <a:cubicBezTo>
                        <a:pt x="3887" y="2324"/>
                        <a:pt x="3803" y="2366"/>
                        <a:pt x="3789" y="2380"/>
                      </a:cubicBezTo>
                      <a:cubicBezTo>
                        <a:pt x="3775" y="2380"/>
                        <a:pt x="3760" y="2395"/>
                        <a:pt x="3746" y="2395"/>
                      </a:cubicBezTo>
                      <a:cubicBezTo>
                        <a:pt x="3732" y="2395"/>
                        <a:pt x="3718" y="2395"/>
                        <a:pt x="3718" y="2409"/>
                      </a:cubicBezTo>
                      <a:cubicBezTo>
                        <a:pt x="3718" y="2423"/>
                        <a:pt x="3479" y="2479"/>
                        <a:pt x="3352" y="2493"/>
                      </a:cubicBezTo>
                      <a:cubicBezTo>
                        <a:pt x="3296" y="2507"/>
                        <a:pt x="3254" y="2507"/>
                        <a:pt x="3239" y="2507"/>
                      </a:cubicBezTo>
                      <a:cubicBezTo>
                        <a:pt x="3239" y="2521"/>
                        <a:pt x="3056" y="2535"/>
                        <a:pt x="2845" y="2549"/>
                      </a:cubicBezTo>
                      <a:cubicBezTo>
                        <a:pt x="2634" y="2564"/>
                        <a:pt x="2366" y="2578"/>
                        <a:pt x="2254" y="2592"/>
                      </a:cubicBezTo>
                      <a:cubicBezTo>
                        <a:pt x="2127" y="2606"/>
                        <a:pt x="1916" y="2620"/>
                        <a:pt x="1789" y="2634"/>
                      </a:cubicBezTo>
                      <a:cubicBezTo>
                        <a:pt x="1648" y="2634"/>
                        <a:pt x="1536" y="2648"/>
                        <a:pt x="1536" y="2648"/>
                      </a:cubicBezTo>
                      <a:cubicBezTo>
                        <a:pt x="1521" y="2662"/>
                        <a:pt x="1493" y="2648"/>
                        <a:pt x="1507" y="2634"/>
                      </a:cubicBezTo>
                      <a:cubicBezTo>
                        <a:pt x="1521" y="2620"/>
                        <a:pt x="1578" y="2592"/>
                        <a:pt x="1662" y="2578"/>
                      </a:cubicBezTo>
                      <a:cubicBezTo>
                        <a:pt x="2127" y="2395"/>
                        <a:pt x="2282" y="2338"/>
                        <a:pt x="2352" y="2324"/>
                      </a:cubicBezTo>
                      <a:cubicBezTo>
                        <a:pt x="2690" y="2240"/>
                        <a:pt x="2930" y="2155"/>
                        <a:pt x="3056" y="2099"/>
                      </a:cubicBezTo>
                      <a:cubicBezTo>
                        <a:pt x="3183" y="2042"/>
                        <a:pt x="3437" y="1874"/>
                        <a:pt x="3507" y="1789"/>
                      </a:cubicBezTo>
                      <a:cubicBezTo>
                        <a:pt x="3606" y="1705"/>
                        <a:pt x="3845" y="1521"/>
                        <a:pt x="4239" y="1254"/>
                      </a:cubicBezTo>
                      <a:cubicBezTo>
                        <a:pt x="4774" y="902"/>
                        <a:pt x="4901" y="803"/>
                        <a:pt x="4563" y="1000"/>
                      </a:cubicBezTo>
                      <a:cubicBezTo>
                        <a:pt x="4436" y="1085"/>
                        <a:pt x="4338" y="1141"/>
                        <a:pt x="4338" y="1141"/>
                      </a:cubicBezTo>
                      <a:cubicBezTo>
                        <a:pt x="4338" y="1141"/>
                        <a:pt x="4310" y="1155"/>
                        <a:pt x="4281" y="1169"/>
                      </a:cubicBezTo>
                      <a:cubicBezTo>
                        <a:pt x="4267" y="1184"/>
                        <a:pt x="4197" y="1226"/>
                        <a:pt x="4141" y="1254"/>
                      </a:cubicBezTo>
                      <a:cubicBezTo>
                        <a:pt x="3873" y="1423"/>
                        <a:pt x="3620" y="1606"/>
                        <a:pt x="3493" y="1705"/>
                      </a:cubicBezTo>
                      <a:cubicBezTo>
                        <a:pt x="3423" y="1761"/>
                        <a:pt x="3352" y="1817"/>
                        <a:pt x="3352" y="1817"/>
                      </a:cubicBezTo>
                      <a:cubicBezTo>
                        <a:pt x="3338" y="1831"/>
                        <a:pt x="3310" y="1859"/>
                        <a:pt x="3268" y="1888"/>
                      </a:cubicBezTo>
                      <a:cubicBezTo>
                        <a:pt x="3155" y="1972"/>
                        <a:pt x="2775" y="2141"/>
                        <a:pt x="2521" y="2211"/>
                      </a:cubicBezTo>
                      <a:cubicBezTo>
                        <a:pt x="2366" y="2268"/>
                        <a:pt x="2085" y="2352"/>
                        <a:pt x="2028" y="2380"/>
                      </a:cubicBezTo>
                      <a:cubicBezTo>
                        <a:pt x="2000" y="2395"/>
                        <a:pt x="1888" y="2437"/>
                        <a:pt x="1761" y="2479"/>
                      </a:cubicBezTo>
                      <a:cubicBezTo>
                        <a:pt x="1648" y="2535"/>
                        <a:pt x="1521" y="2578"/>
                        <a:pt x="1507" y="2578"/>
                      </a:cubicBezTo>
                      <a:cubicBezTo>
                        <a:pt x="1437" y="2620"/>
                        <a:pt x="1437" y="2606"/>
                        <a:pt x="1536" y="25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a:off x="-1222175" y="2289275"/>
                  <a:ext cx="167950" cy="23975"/>
                </a:xfrm>
                <a:custGeom>
                  <a:avLst/>
                  <a:gdLst/>
                  <a:ahLst/>
                  <a:cxnLst/>
                  <a:rect l="l" t="t" r="r" b="b"/>
                  <a:pathLst>
                    <a:path w="6718" h="959" extrusionOk="0">
                      <a:moveTo>
                        <a:pt x="6323" y="818"/>
                      </a:moveTo>
                      <a:cubicBezTo>
                        <a:pt x="6070" y="775"/>
                        <a:pt x="5999" y="761"/>
                        <a:pt x="5690" y="705"/>
                      </a:cubicBezTo>
                      <a:cubicBezTo>
                        <a:pt x="4972" y="550"/>
                        <a:pt x="4774" y="550"/>
                        <a:pt x="4141" y="606"/>
                      </a:cubicBezTo>
                      <a:cubicBezTo>
                        <a:pt x="3479" y="677"/>
                        <a:pt x="3268" y="634"/>
                        <a:pt x="2507" y="297"/>
                      </a:cubicBezTo>
                      <a:cubicBezTo>
                        <a:pt x="2465" y="282"/>
                        <a:pt x="2381" y="240"/>
                        <a:pt x="2324" y="226"/>
                      </a:cubicBezTo>
                      <a:cubicBezTo>
                        <a:pt x="2268" y="198"/>
                        <a:pt x="2197" y="170"/>
                        <a:pt x="2183" y="170"/>
                      </a:cubicBezTo>
                      <a:cubicBezTo>
                        <a:pt x="2169" y="156"/>
                        <a:pt x="2043" y="128"/>
                        <a:pt x="1916" y="99"/>
                      </a:cubicBezTo>
                      <a:cubicBezTo>
                        <a:pt x="1522" y="1"/>
                        <a:pt x="1141" y="1"/>
                        <a:pt x="789" y="99"/>
                      </a:cubicBezTo>
                      <a:cubicBezTo>
                        <a:pt x="522" y="170"/>
                        <a:pt x="198" y="367"/>
                        <a:pt x="43" y="522"/>
                      </a:cubicBezTo>
                      <a:cubicBezTo>
                        <a:pt x="1" y="578"/>
                        <a:pt x="1" y="578"/>
                        <a:pt x="85" y="522"/>
                      </a:cubicBezTo>
                      <a:cubicBezTo>
                        <a:pt x="127" y="480"/>
                        <a:pt x="184" y="437"/>
                        <a:pt x="212" y="409"/>
                      </a:cubicBezTo>
                      <a:cubicBezTo>
                        <a:pt x="409" y="254"/>
                        <a:pt x="761" y="113"/>
                        <a:pt x="1071" y="71"/>
                      </a:cubicBezTo>
                      <a:cubicBezTo>
                        <a:pt x="1353" y="43"/>
                        <a:pt x="1845" y="99"/>
                        <a:pt x="2085" y="184"/>
                      </a:cubicBezTo>
                      <a:cubicBezTo>
                        <a:pt x="2366" y="297"/>
                        <a:pt x="2409" y="311"/>
                        <a:pt x="2648" y="423"/>
                      </a:cubicBezTo>
                      <a:cubicBezTo>
                        <a:pt x="2704" y="451"/>
                        <a:pt x="2761" y="480"/>
                        <a:pt x="2775" y="480"/>
                      </a:cubicBezTo>
                      <a:cubicBezTo>
                        <a:pt x="2775" y="480"/>
                        <a:pt x="2803" y="494"/>
                        <a:pt x="2845" y="508"/>
                      </a:cubicBezTo>
                      <a:cubicBezTo>
                        <a:pt x="3000" y="578"/>
                        <a:pt x="3042" y="592"/>
                        <a:pt x="3169" y="634"/>
                      </a:cubicBezTo>
                      <a:cubicBezTo>
                        <a:pt x="3254" y="649"/>
                        <a:pt x="3366" y="677"/>
                        <a:pt x="3437" y="691"/>
                      </a:cubicBezTo>
                      <a:cubicBezTo>
                        <a:pt x="3549" y="705"/>
                        <a:pt x="4042" y="705"/>
                        <a:pt x="4084" y="691"/>
                      </a:cubicBezTo>
                      <a:cubicBezTo>
                        <a:pt x="4113" y="691"/>
                        <a:pt x="4267" y="677"/>
                        <a:pt x="4563" y="663"/>
                      </a:cubicBezTo>
                      <a:cubicBezTo>
                        <a:pt x="4746" y="649"/>
                        <a:pt x="4831" y="649"/>
                        <a:pt x="5112" y="677"/>
                      </a:cubicBezTo>
                      <a:cubicBezTo>
                        <a:pt x="5155" y="691"/>
                        <a:pt x="5281" y="705"/>
                        <a:pt x="5380" y="733"/>
                      </a:cubicBezTo>
                      <a:cubicBezTo>
                        <a:pt x="5605" y="775"/>
                        <a:pt x="6014" y="846"/>
                        <a:pt x="6183" y="874"/>
                      </a:cubicBezTo>
                      <a:cubicBezTo>
                        <a:pt x="6239" y="874"/>
                        <a:pt x="6323" y="888"/>
                        <a:pt x="6366" y="902"/>
                      </a:cubicBezTo>
                      <a:cubicBezTo>
                        <a:pt x="6408" y="902"/>
                        <a:pt x="6506" y="916"/>
                        <a:pt x="6563" y="930"/>
                      </a:cubicBezTo>
                      <a:cubicBezTo>
                        <a:pt x="6619" y="944"/>
                        <a:pt x="6675" y="944"/>
                        <a:pt x="6718" y="958"/>
                      </a:cubicBezTo>
                      <a:lnTo>
                        <a:pt x="6718" y="888"/>
                      </a:lnTo>
                      <a:cubicBezTo>
                        <a:pt x="6675" y="888"/>
                        <a:pt x="6647" y="874"/>
                        <a:pt x="6647" y="874"/>
                      </a:cubicBezTo>
                      <a:cubicBezTo>
                        <a:pt x="6605" y="874"/>
                        <a:pt x="6478" y="846"/>
                        <a:pt x="6323" y="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a:off x="-1477750" y="2536075"/>
                  <a:ext cx="3550" cy="11625"/>
                </a:xfrm>
                <a:custGeom>
                  <a:avLst/>
                  <a:gdLst/>
                  <a:ahLst/>
                  <a:cxnLst/>
                  <a:rect l="l" t="t" r="r" b="b"/>
                  <a:pathLst>
                    <a:path w="142" h="465" extrusionOk="0">
                      <a:moveTo>
                        <a:pt x="85" y="183"/>
                      </a:moveTo>
                      <a:cubicBezTo>
                        <a:pt x="57" y="282"/>
                        <a:pt x="29" y="380"/>
                        <a:pt x="0" y="465"/>
                      </a:cubicBezTo>
                      <a:lnTo>
                        <a:pt x="43" y="465"/>
                      </a:lnTo>
                      <a:cubicBezTo>
                        <a:pt x="57" y="394"/>
                        <a:pt x="85" y="310"/>
                        <a:pt x="99" y="239"/>
                      </a:cubicBezTo>
                      <a:cubicBezTo>
                        <a:pt x="141" y="28"/>
                        <a:pt x="141" y="0"/>
                        <a:pt x="85" y="1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a:off x="-1498525" y="2484675"/>
                  <a:ext cx="53900" cy="63025"/>
                </a:xfrm>
                <a:custGeom>
                  <a:avLst/>
                  <a:gdLst/>
                  <a:ahLst/>
                  <a:cxnLst/>
                  <a:rect l="l" t="t" r="r" b="b"/>
                  <a:pathLst>
                    <a:path w="2156" h="2521" extrusionOk="0">
                      <a:moveTo>
                        <a:pt x="2085" y="1915"/>
                      </a:moveTo>
                      <a:cubicBezTo>
                        <a:pt x="2071" y="1817"/>
                        <a:pt x="2057" y="1690"/>
                        <a:pt x="2042" y="1662"/>
                      </a:cubicBezTo>
                      <a:cubicBezTo>
                        <a:pt x="2028" y="1591"/>
                        <a:pt x="1958" y="1366"/>
                        <a:pt x="1944" y="1324"/>
                      </a:cubicBezTo>
                      <a:cubicBezTo>
                        <a:pt x="1930" y="1310"/>
                        <a:pt x="1902" y="1253"/>
                        <a:pt x="1873" y="1197"/>
                      </a:cubicBezTo>
                      <a:cubicBezTo>
                        <a:pt x="1859" y="1141"/>
                        <a:pt x="1831" y="1099"/>
                        <a:pt x="1817" y="1084"/>
                      </a:cubicBezTo>
                      <a:cubicBezTo>
                        <a:pt x="1803" y="1070"/>
                        <a:pt x="1775" y="1042"/>
                        <a:pt x="1761" y="1000"/>
                      </a:cubicBezTo>
                      <a:cubicBezTo>
                        <a:pt x="1719" y="915"/>
                        <a:pt x="1690" y="901"/>
                        <a:pt x="1451" y="648"/>
                      </a:cubicBezTo>
                      <a:cubicBezTo>
                        <a:pt x="1015" y="225"/>
                        <a:pt x="719" y="0"/>
                        <a:pt x="677" y="85"/>
                      </a:cubicBezTo>
                      <a:cubicBezTo>
                        <a:pt x="677" y="85"/>
                        <a:pt x="677" y="169"/>
                        <a:pt x="705" y="240"/>
                      </a:cubicBezTo>
                      <a:cubicBezTo>
                        <a:pt x="733" y="366"/>
                        <a:pt x="733" y="423"/>
                        <a:pt x="733" y="549"/>
                      </a:cubicBezTo>
                      <a:cubicBezTo>
                        <a:pt x="719" y="718"/>
                        <a:pt x="691" y="873"/>
                        <a:pt x="662" y="944"/>
                      </a:cubicBezTo>
                      <a:cubicBezTo>
                        <a:pt x="662" y="972"/>
                        <a:pt x="634" y="1042"/>
                        <a:pt x="620" y="1113"/>
                      </a:cubicBezTo>
                      <a:cubicBezTo>
                        <a:pt x="592" y="1225"/>
                        <a:pt x="409" y="1690"/>
                        <a:pt x="367" y="1803"/>
                      </a:cubicBezTo>
                      <a:cubicBezTo>
                        <a:pt x="353" y="1831"/>
                        <a:pt x="339" y="1873"/>
                        <a:pt x="325" y="1901"/>
                      </a:cubicBezTo>
                      <a:cubicBezTo>
                        <a:pt x="310" y="1929"/>
                        <a:pt x="282" y="1986"/>
                        <a:pt x="268" y="2028"/>
                      </a:cubicBezTo>
                      <a:cubicBezTo>
                        <a:pt x="212" y="2169"/>
                        <a:pt x="141" y="2310"/>
                        <a:pt x="71" y="2408"/>
                      </a:cubicBezTo>
                      <a:cubicBezTo>
                        <a:pt x="43" y="2450"/>
                        <a:pt x="15" y="2493"/>
                        <a:pt x="1" y="2521"/>
                      </a:cubicBezTo>
                      <a:lnTo>
                        <a:pt x="113" y="2521"/>
                      </a:lnTo>
                      <a:cubicBezTo>
                        <a:pt x="113" y="2507"/>
                        <a:pt x="127" y="2493"/>
                        <a:pt x="141" y="2479"/>
                      </a:cubicBezTo>
                      <a:cubicBezTo>
                        <a:pt x="268" y="2295"/>
                        <a:pt x="381" y="2014"/>
                        <a:pt x="550" y="1493"/>
                      </a:cubicBezTo>
                      <a:cubicBezTo>
                        <a:pt x="747" y="944"/>
                        <a:pt x="803" y="578"/>
                        <a:pt x="761" y="310"/>
                      </a:cubicBezTo>
                      <a:cubicBezTo>
                        <a:pt x="761" y="240"/>
                        <a:pt x="747" y="183"/>
                        <a:pt x="747" y="183"/>
                      </a:cubicBezTo>
                      <a:cubicBezTo>
                        <a:pt x="761" y="169"/>
                        <a:pt x="1029" y="380"/>
                        <a:pt x="1198" y="549"/>
                      </a:cubicBezTo>
                      <a:cubicBezTo>
                        <a:pt x="1296" y="648"/>
                        <a:pt x="1395" y="732"/>
                        <a:pt x="1395" y="732"/>
                      </a:cubicBezTo>
                      <a:cubicBezTo>
                        <a:pt x="1409" y="732"/>
                        <a:pt x="1409" y="746"/>
                        <a:pt x="1409" y="746"/>
                      </a:cubicBezTo>
                      <a:cubicBezTo>
                        <a:pt x="1409" y="761"/>
                        <a:pt x="1465" y="817"/>
                        <a:pt x="1521" y="887"/>
                      </a:cubicBezTo>
                      <a:cubicBezTo>
                        <a:pt x="1789" y="1183"/>
                        <a:pt x="1972" y="1605"/>
                        <a:pt x="2014" y="2056"/>
                      </a:cubicBezTo>
                      <a:cubicBezTo>
                        <a:pt x="2014" y="2098"/>
                        <a:pt x="2028" y="2141"/>
                        <a:pt x="2028" y="2169"/>
                      </a:cubicBezTo>
                      <a:cubicBezTo>
                        <a:pt x="2057" y="2211"/>
                        <a:pt x="2057" y="2380"/>
                        <a:pt x="2057" y="2521"/>
                      </a:cubicBezTo>
                      <a:lnTo>
                        <a:pt x="2141" y="2521"/>
                      </a:lnTo>
                      <a:cubicBezTo>
                        <a:pt x="2155" y="2366"/>
                        <a:pt x="2127" y="2183"/>
                        <a:pt x="2085" y="1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4"/>
                <p:cNvSpPr/>
                <p:nvPr/>
              </p:nvSpPr>
              <p:spPr>
                <a:xfrm>
                  <a:off x="-1291175" y="2385050"/>
                  <a:ext cx="49675" cy="162650"/>
                </a:xfrm>
                <a:custGeom>
                  <a:avLst/>
                  <a:gdLst/>
                  <a:ahLst/>
                  <a:cxnLst/>
                  <a:rect l="l" t="t" r="r" b="b"/>
                  <a:pathLst>
                    <a:path w="1987" h="6506" extrusionOk="0">
                      <a:moveTo>
                        <a:pt x="1705" y="4858"/>
                      </a:moveTo>
                      <a:cubicBezTo>
                        <a:pt x="1747" y="4731"/>
                        <a:pt x="1831" y="4309"/>
                        <a:pt x="1845" y="4140"/>
                      </a:cubicBezTo>
                      <a:cubicBezTo>
                        <a:pt x="1859" y="4098"/>
                        <a:pt x="1874" y="4070"/>
                        <a:pt x="1888" y="4056"/>
                      </a:cubicBezTo>
                      <a:cubicBezTo>
                        <a:pt x="1902" y="4041"/>
                        <a:pt x="1902" y="3985"/>
                        <a:pt x="1902" y="3887"/>
                      </a:cubicBezTo>
                      <a:cubicBezTo>
                        <a:pt x="1902" y="3760"/>
                        <a:pt x="1930" y="3436"/>
                        <a:pt x="1958" y="3183"/>
                      </a:cubicBezTo>
                      <a:cubicBezTo>
                        <a:pt x="1972" y="3070"/>
                        <a:pt x="1986" y="2704"/>
                        <a:pt x="1986" y="2436"/>
                      </a:cubicBezTo>
                      <a:cubicBezTo>
                        <a:pt x="1986" y="1971"/>
                        <a:pt x="1930" y="1676"/>
                        <a:pt x="1817" y="1465"/>
                      </a:cubicBezTo>
                      <a:cubicBezTo>
                        <a:pt x="1676" y="1225"/>
                        <a:pt x="930" y="493"/>
                        <a:pt x="620" y="282"/>
                      </a:cubicBezTo>
                      <a:cubicBezTo>
                        <a:pt x="451" y="169"/>
                        <a:pt x="43" y="0"/>
                        <a:pt x="15" y="28"/>
                      </a:cubicBezTo>
                      <a:cubicBezTo>
                        <a:pt x="1" y="42"/>
                        <a:pt x="1" y="56"/>
                        <a:pt x="15" y="70"/>
                      </a:cubicBezTo>
                      <a:cubicBezTo>
                        <a:pt x="43" y="99"/>
                        <a:pt x="142" y="211"/>
                        <a:pt x="296" y="451"/>
                      </a:cubicBezTo>
                      <a:cubicBezTo>
                        <a:pt x="437" y="662"/>
                        <a:pt x="648" y="1056"/>
                        <a:pt x="705" y="1267"/>
                      </a:cubicBezTo>
                      <a:cubicBezTo>
                        <a:pt x="775" y="1479"/>
                        <a:pt x="789" y="1591"/>
                        <a:pt x="817" y="2070"/>
                      </a:cubicBezTo>
                      <a:cubicBezTo>
                        <a:pt x="846" y="2380"/>
                        <a:pt x="916" y="2732"/>
                        <a:pt x="1001" y="2901"/>
                      </a:cubicBezTo>
                      <a:cubicBezTo>
                        <a:pt x="1057" y="3014"/>
                        <a:pt x="1113" y="3070"/>
                        <a:pt x="1324" y="3309"/>
                      </a:cubicBezTo>
                      <a:cubicBezTo>
                        <a:pt x="1536" y="3506"/>
                        <a:pt x="1676" y="3689"/>
                        <a:pt x="1747" y="3830"/>
                      </a:cubicBezTo>
                      <a:cubicBezTo>
                        <a:pt x="1803" y="3915"/>
                        <a:pt x="1803" y="3929"/>
                        <a:pt x="1803" y="4013"/>
                      </a:cubicBezTo>
                      <a:cubicBezTo>
                        <a:pt x="1775" y="4140"/>
                        <a:pt x="1676" y="4717"/>
                        <a:pt x="1648" y="4788"/>
                      </a:cubicBezTo>
                      <a:cubicBezTo>
                        <a:pt x="1648" y="4802"/>
                        <a:pt x="1634" y="4830"/>
                        <a:pt x="1634" y="4844"/>
                      </a:cubicBezTo>
                      <a:cubicBezTo>
                        <a:pt x="1634" y="4872"/>
                        <a:pt x="1620" y="4943"/>
                        <a:pt x="1606" y="4999"/>
                      </a:cubicBezTo>
                      <a:cubicBezTo>
                        <a:pt x="1592" y="5055"/>
                        <a:pt x="1564" y="5154"/>
                        <a:pt x="1564" y="5196"/>
                      </a:cubicBezTo>
                      <a:cubicBezTo>
                        <a:pt x="1550" y="5253"/>
                        <a:pt x="1536" y="5379"/>
                        <a:pt x="1507" y="5478"/>
                      </a:cubicBezTo>
                      <a:cubicBezTo>
                        <a:pt x="1437" y="5886"/>
                        <a:pt x="1423" y="6069"/>
                        <a:pt x="1423" y="6478"/>
                      </a:cubicBezTo>
                      <a:lnTo>
                        <a:pt x="1423" y="6506"/>
                      </a:lnTo>
                      <a:lnTo>
                        <a:pt x="1507" y="6506"/>
                      </a:lnTo>
                      <a:cubicBezTo>
                        <a:pt x="1507" y="6323"/>
                        <a:pt x="1507" y="6126"/>
                        <a:pt x="1536" y="5900"/>
                      </a:cubicBezTo>
                      <a:cubicBezTo>
                        <a:pt x="1578" y="5590"/>
                        <a:pt x="1662" y="5069"/>
                        <a:pt x="1705" y="4858"/>
                      </a:cubicBezTo>
                      <a:close/>
                      <a:moveTo>
                        <a:pt x="1761" y="3774"/>
                      </a:moveTo>
                      <a:cubicBezTo>
                        <a:pt x="1733" y="3704"/>
                        <a:pt x="1662" y="3605"/>
                        <a:pt x="1620" y="3549"/>
                      </a:cubicBezTo>
                      <a:cubicBezTo>
                        <a:pt x="1578" y="3492"/>
                        <a:pt x="1465" y="3351"/>
                        <a:pt x="1367" y="3239"/>
                      </a:cubicBezTo>
                      <a:cubicBezTo>
                        <a:pt x="1155" y="3014"/>
                        <a:pt x="1099" y="2915"/>
                        <a:pt x="1043" y="2802"/>
                      </a:cubicBezTo>
                      <a:cubicBezTo>
                        <a:pt x="1001" y="2718"/>
                        <a:pt x="916" y="2422"/>
                        <a:pt x="902" y="2324"/>
                      </a:cubicBezTo>
                      <a:cubicBezTo>
                        <a:pt x="902" y="2267"/>
                        <a:pt x="888" y="2239"/>
                        <a:pt x="888" y="2225"/>
                      </a:cubicBezTo>
                      <a:cubicBezTo>
                        <a:pt x="888" y="2225"/>
                        <a:pt x="888" y="2155"/>
                        <a:pt x="874" y="2070"/>
                      </a:cubicBezTo>
                      <a:cubicBezTo>
                        <a:pt x="846" y="1718"/>
                        <a:pt x="817" y="1535"/>
                        <a:pt x="789" y="1394"/>
                      </a:cubicBezTo>
                      <a:cubicBezTo>
                        <a:pt x="705" y="1056"/>
                        <a:pt x="451" y="563"/>
                        <a:pt x="170" y="197"/>
                      </a:cubicBezTo>
                      <a:lnTo>
                        <a:pt x="85" y="85"/>
                      </a:lnTo>
                      <a:lnTo>
                        <a:pt x="184" y="127"/>
                      </a:lnTo>
                      <a:cubicBezTo>
                        <a:pt x="522" y="268"/>
                        <a:pt x="620" y="352"/>
                        <a:pt x="1113" y="845"/>
                      </a:cubicBezTo>
                      <a:cubicBezTo>
                        <a:pt x="1747" y="1465"/>
                        <a:pt x="1831" y="1577"/>
                        <a:pt x="1902" y="1957"/>
                      </a:cubicBezTo>
                      <a:cubicBezTo>
                        <a:pt x="1930" y="2112"/>
                        <a:pt x="1944" y="2676"/>
                        <a:pt x="1916" y="2915"/>
                      </a:cubicBezTo>
                      <a:cubicBezTo>
                        <a:pt x="1916" y="2999"/>
                        <a:pt x="1902" y="3126"/>
                        <a:pt x="1902" y="3211"/>
                      </a:cubicBezTo>
                      <a:cubicBezTo>
                        <a:pt x="1888" y="3295"/>
                        <a:pt x="1874" y="3351"/>
                        <a:pt x="1874" y="3351"/>
                      </a:cubicBezTo>
                      <a:cubicBezTo>
                        <a:pt x="1874" y="3337"/>
                        <a:pt x="1859" y="3295"/>
                        <a:pt x="1859" y="3239"/>
                      </a:cubicBezTo>
                      <a:cubicBezTo>
                        <a:pt x="1845" y="3140"/>
                        <a:pt x="1803" y="2915"/>
                        <a:pt x="1775" y="2788"/>
                      </a:cubicBezTo>
                      <a:cubicBezTo>
                        <a:pt x="1733" y="2591"/>
                        <a:pt x="1705" y="2478"/>
                        <a:pt x="1691" y="2436"/>
                      </a:cubicBezTo>
                      <a:cubicBezTo>
                        <a:pt x="1691" y="2422"/>
                        <a:pt x="1662" y="2352"/>
                        <a:pt x="1648" y="2281"/>
                      </a:cubicBezTo>
                      <a:cubicBezTo>
                        <a:pt x="1578" y="2084"/>
                        <a:pt x="1395" y="1704"/>
                        <a:pt x="1198" y="1380"/>
                      </a:cubicBezTo>
                      <a:cubicBezTo>
                        <a:pt x="1184" y="1352"/>
                        <a:pt x="1127" y="1281"/>
                        <a:pt x="1099" y="1225"/>
                      </a:cubicBezTo>
                      <a:cubicBezTo>
                        <a:pt x="1071" y="1169"/>
                        <a:pt x="1029" y="1127"/>
                        <a:pt x="1015" y="1112"/>
                      </a:cubicBezTo>
                      <a:cubicBezTo>
                        <a:pt x="1015" y="1112"/>
                        <a:pt x="1015" y="1141"/>
                        <a:pt x="1043" y="1169"/>
                      </a:cubicBezTo>
                      <a:cubicBezTo>
                        <a:pt x="1071" y="1211"/>
                        <a:pt x="1113" y="1281"/>
                        <a:pt x="1141" y="1338"/>
                      </a:cubicBezTo>
                      <a:cubicBezTo>
                        <a:pt x="1169" y="1380"/>
                        <a:pt x="1226" y="1493"/>
                        <a:pt x="1254" y="1563"/>
                      </a:cubicBezTo>
                      <a:cubicBezTo>
                        <a:pt x="1451" y="1901"/>
                        <a:pt x="1564" y="2140"/>
                        <a:pt x="1620" y="2338"/>
                      </a:cubicBezTo>
                      <a:cubicBezTo>
                        <a:pt x="1662" y="2492"/>
                        <a:pt x="1662" y="2492"/>
                        <a:pt x="1691" y="2647"/>
                      </a:cubicBezTo>
                      <a:cubicBezTo>
                        <a:pt x="1705" y="2718"/>
                        <a:pt x="1719" y="2830"/>
                        <a:pt x="1733" y="2901"/>
                      </a:cubicBezTo>
                      <a:cubicBezTo>
                        <a:pt x="1747" y="2985"/>
                        <a:pt x="1761" y="3098"/>
                        <a:pt x="1761" y="3168"/>
                      </a:cubicBezTo>
                      <a:cubicBezTo>
                        <a:pt x="1775" y="3253"/>
                        <a:pt x="1789" y="3366"/>
                        <a:pt x="1789" y="3422"/>
                      </a:cubicBezTo>
                      <a:cubicBezTo>
                        <a:pt x="1803" y="3492"/>
                        <a:pt x="1803" y="3619"/>
                        <a:pt x="1817" y="3718"/>
                      </a:cubicBezTo>
                      <a:lnTo>
                        <a:pt x="1831" y="388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
                <p:cNvSpPr/>
                <p:nvPr/>
              </p:nvSpPr>
              <p:spPr>
                <a:xfrm>
                  <a:off x="-1735450" y="2288225"/>
                  <a:ext cx="440075" cy="259125"/>
                </a:xfrm>
                <a:custGeom>
                  <a:avLst/>
                  <a:gdLst/>
                  <a:ahLst/>
                  <a:cxnLst/>
                  <a:rect l="l" t="t" r="r" b="b"/>
                  <a:pathLst>
                    <a:path w="17603" h="10365" extrusionOk="0">
                      <a:moveTo>
                        <a:pt x="17462" y="9492"/>
                      </a:moveTo>
                      <a:cubicBezTo>
                        <a:pt x="17476" y="9309"/>
                        <a:pt x="17490" y="9055"/>
                        <a:pt x="17490" y="8928"/>
                      </a:cubicBezTo>
                      <a:cubicBezTo>
                        <a:pt x="17504" y="8506"/>
                        <a:pt x="17518" y="8224"/>
                        <a:pt x="17518" y="8154"/>
                      </a:cubicBezTo>
                      <a:cubicBezTo>
                        <a:pt x="17546" y="7914"/>
                        <a:pt x="17575" y="7464"/>
                        <a:pt x="17589" y="7182"/>
                      </a:cubicBezTo>
                      <a:cubicBezTo>
                        <a:pt x="17603" y="6872"/>
                        <a:pt x="17589" y="6774"/>
                        <a:pt x="17532" y="6506"/>
                      </a:cubicBezTo>
                      <a:cubicBezTo>
                        <a:pt x="17490" y="6253"/>
                        <a:pt x="17335" y="5943"/>
                        <a:pt x="17096" y="5577"/>
                      </a:cubicBezTo>
                      <a:cubicBezTo>
                        <a:pt x="17054" y="5492"/>
                        <a:pt x="16814" y="5169"/>
                        <a:pt x="16758" y="5070"/>
                      </a:cubicBezTo>
                      <a:cubicBezTo>
                        <a:pt x="16702" y="5000"/>
                        <a:pt x="16645" y="4915"/>
                        <a:pt x="16617" y="4873"/>
                      </a:cubicBezTo>
                      <a:cubicBezTo>
                        <a:pt x="16589" y="4831"/>
                        <a:pt x="16561" y="4774"/>
                        <a:pt x="16533" y="4746"/>
                      </a:cubicBezTo>
                      <a:cubicBezTo>
                        <a:pt x="16518" y="4732"/>
                        <a:pt x="16434" y="4605"/>
                        <a:pt x="16364" y="4493"/>
                      </a:cubicBezTo>
                      <a:cubicBezTo>
                        <a:pt x="16237" y="4310"/>
                        <a:pt x="15997" y="4000"/>
                        <a:pt x="15969" y="3972"/>
                      </a:cubicBezTo>
                      <a:cubicBezTo>
                        <a:pt x="15969" y="3958"/>
                        <a:pt x="15941" y="3943"/>
                        <a:pt x="15927" y="3915"/>
                      </a:cubicBezTo>
                      <a:cubicBezTo>
                        <a:pt x="15786" y="3732"/>
                        <a:pt x="15364" y="3310"/>
                        <a:pt x="15181" y="3155"/>
                      </a:cubicBezTo>
                      <a:cubicBezTo>
                        <a:pt x="14913" y="2930"/>
                        <a:pt x="14589" y="2732"/>
                        <a:pt x="14378" y="2662"/>
                      </a:cubicBezTo>
                      <a:cubicBezTo>
                        <a:pt x="14336" y="2634"/>
                        <a:pt x="14279" y="2606"/>
                        <a:pt x="14251" y="2606"/>
                      </a:cubicBezTo>
                      <a:cubicBezTo>
                        <a:pt x="14223" y="2592"/>
                        <a:pt x="14012" y="2521"/>
                        <a:pt x="13913" y="2507"/>
                      </a:cubicBezTo>
                      <a:cubicBezTo>
                        <a:pt x="13801" y="2493"/>
                        <a:pt x="13449" y="2493"/>
                        <a:pt x="13322" y="2507"/>
                      </a:cubicBezTo>
                      <a:cubicBezTo>
                        <a:pt x="13195" y="2521"/>
                        <a:pt x="12914" y="2578"/>
                        <a:pt x="12477" y="2676"/>
                      </a:cubicBezTo>
                      <a:cubicBezTo>
                        <a:pt x="12026" y="2775"/>
                        <a:pt x="11717" y="2803"/>
                        <a:pt x="11449" y="2761"/>
                      </a:cubicBezTo>
                      <a:cubicBezTo>
                        <a:pt x="11280" y="2732"/>
                        <a:pt x="11252" y="2718"/>
                        <a:pt x="10956" y="2578"/>
                      </a:cubicBezTo>
                      <a:cubicBezTo>
                        <a:pt x="10844" y="2521"/>
                        <a:pt x="10703" y="2465"/>
                        <a:pt x="10646" y="2451"/>
                      </a:cubicBezTo>
                      <a:cubicBezTo>
                        <a:pt x="10506" y="2409"/>
                        <a:pt x="10238" y="2409"/>
                        <a:pt x="10139" y="2437"/>
                      </a:cubicBezTo>
                      <a:cubicBezTo>
                        <a:pt x="10097" y="2437"/>
                        <a:pt x="10055" y="2451"/>
                        <a:pt x="10055" y="2451"/>
                      </a:cubicBezTo>
                      <a:cubicBezTo>
                        <a:pt x="10055" y="2451"/>
                        <a:pt x="10097" y="2423"/>
                        <a:pt x="10139" y="2394"/>
                      </a:cubicBezTo>
                      <a:cubicBezTo>
                        <a:pt x="10280" y="2296"/>
                        <a:pt x="10393" y="2225"/>
                        <a:pt x="10520" y="2141"/>
                      </a:cubicBezTo>
                      <a:cubicBezTo>
                        <a:pt x="10576" y="2099"/>
                        <a:pt x="10646" y="2071"/>
                        <a:pt x="10646" y="2071"/>
                      </a:cubicBezTo>
                      <a:cubicBezTo>
                        <a:pt x="10646" y="2071"/>
                        <a:pt x="10689" y="2042"/>
                        <a:pt x="10717" y="2014"/>
                      </a:cubicBezTo>
                      <a:cubicBezTo>
                        <a:pt x="10759" y="1986"/>
                        <a:pt x="10787" y="1972"/>
                        <a:pt x="10801" y="1972"/>
                      </a:cubicBezTo>
                      <a:cubicBezTo>
                        <a:pt x="10801" y="1972"/>
                        <a:pt x="10815" y="1958"/>
                        <a:pt x="10815" y="1958"/>
                      </a:cubicBezTo>
                      <a:cubicBezTo>
                        <a:pt x="10815" y="1944"/>
                        <a:pt x="10844" y="1916"/>
                        <a:pt x="10900" y="1888"/>
                      </a:cubicBezTo>
                      <a:cubicBezTo>
                        <a:pt x="10942" y="1859"/>
                        <a:pt x="11027" y="1775"/>
                        <a:pt x="11097" y="1719"/>
                      </a:cubicBezTo>
                      <a:cubicBezTo>
                        <a:pt x="11266" y="1550"/>
                        <a:pt x="11336" y="1507"/>
                        <a:pt x="11548" y="1423"/>
                      </a:cubicBezTo>
                      <a:cubicBezTo>
                        <a:pt x="11745" y="1352"/>
                        <a:pt x="12055" y="1268"/>
                        <a:pt x="12336" y="1240"/>
                      </a:cubicBezTo>
                      <a:cubicBezTo>
                        <a:pt x="12491" y="1212"/>
                        <a:pt x="12660" y="1183"/>
                        <a:pt x="12815" y="1155"/>
                      </a:cubicBezTo>
                      <a:cubicBezTo>
                        <a:pt x="13026" y="1127"/>
                        <a:pt x="13252" y="1057"/>
                        <a:pt x="13420" y="986"/>
                      </a:cubicBezTo>
                      <a:cubicBezTo>
                        <a:pt x="13463" y="958"/>
                        <a:pt x="13505" y="944"/>
                        <a:pt x="13505" y="944"/>
                      </a:cubicBezTo>
                      <a:cubicBezTo>
                        <a:pt x="13547" y="944"/>
                        <a:pt x="13927" y="662"/>
                        <a:pt x="13942" y="634"/>
                      </a:cubicBezTo>
                      <a:cubicBezTo>
                        <a:pt x="13942" y="620"/>
                        <a:pt x="13970" y="592"/>
                        <a:pt x="13984" y="578"/>
                      </a:cubicBezTo>
                      <a:cubicBezTo>
                        <a:pt x="14040" y="536"/>
                        <a:pt x="14139" y="409"/>
                        <a:pt x="14265" y="212"/>
                      </a:cubicBezTo>
                      <a:cubicBezTo>
                        <a:pt x="14294" y="170"/>
                        <a:pt x="14322" y="113"/>
                        <a:pt x="14350" y="57"/>
                      </a:cubicBezTo>
                      <a:lnTo>
                        <a:pt x="14209" y="57"/>
                      </a:lnTo>
                      <a:cubicBezTo>
                        <a:pt x="14026" y="381"/>
                        <a:pt x="13744" y="691"/>
                        <a:pt x="13547" y="817"/>
                      </a:cubicBezTo>
                      <a:cubicBezTo>
                        <a:pt x="13223" y="986"/>
                        <a:pt x="13012" y="1057"/>
                        <a:pt x="12533" y="1141"/>
                      </a:cubicBezTo>
                      <a:cubicBezTo>
                        <a:pt x="12393" y="1169"/>
                        <a:pt x="12280" y="1183"/>
                        <a:pt x="12252" y="1198"/>
                      </a:cubicBezTo>
                      <a:cubicBezTo>
                        <a:pt x="12224" y="1198"/>
                        <a:pt x="12139" y="1212"/>
                        <a:pt x="12055" y="1226"/>
                      </a:cubicBezTo>
                      <a:cubicBezTo>
                        <a:pt x="11815" y="1268"/>
                        <a:pt x="11660" y="1310"/>
                        <a:pt x="11505" y="1381"/>
                      </a:cubicBezTo>
                      <a:cubicBezTo>
                        <a:pt x="11393" y="1451"/>
                        <a:pt x="11393" y="1437"/>
                        <a:pt x="11477" y="1366"/>
                      </a:cubicBezTo>
                      <a:cubicBezTo>
                        <a:pt x="11505" y="1324"/>
                        <a:pt x="11604" y="1240"/>
                        <a:pt x="11660" y="1183"/>
                      </a:cubicBezTo>
                      <a:cubicBezTo>
                        <a:pt x="11731" y="1127"/>
                        <a:pt x="11801" y="1071"/>
                        <a:pt x="11815" y="1057"/>
                      </a:cubicBezTo>
                      <a:cubicBezTo>
                        <a:pt x="11829" y="1043"/>
                        <a:pt x="11914" y="972"/>
                        <a:pt x="11998" y="888"/>
                      </a:cubicBezTo>
                      <a:cubicBezTo>
                        <a:pt x="12167" y="747"/>
                        <a:pt x="12322" y="620"/>
                        <a:pt x="12491" y="437"/>
                      </a:cubicBezTo>
                      <a:cubicBezTo>
                        <a:pt x="12547" y="381"/>
                        <a:pt x="12646" y="296"/>
                        <a:pt x="12702" y="240"/>
                      </a:cubicBezTo>
                      <a:cubicBezTo>
                        <a:pt x="12759" y="184"/>
                        <a:pt x="12843" y="127"/>
                        <a:pt x="12871" y="99"/>
                      </a:cubicBezTo>
                      <a:cubicBezTo>
                        <a:pt x="12885" y="85"/>
                        <a:pt x="12899" y="71"/>
                        <a:pt x="12914" y="57"/>
                      </a:cubicBezTo>
                      <a:lnTo>
                        <a:pt x="12773" y="57"/>
                      </a:lnTo>
                      <a:cubicBezTo>
                        <a:pt x="12730" y="99"/>
                        <a:pt x="12688" y="141"/>
                        <a:pt x="12660" y="184"/>
                      </a:cubicBezTo>
                      <a:cubicBezTo>
                        <a:pt x="12350" y="479"/>
                        <a:pt x="11970" y="845"/>
                        <a:pt x="11900" y="902"/>
                      </a:cubicBezTo>
                      <a:cubicBezTo>
                        <a:pt x="11857" y="930"/>
                        <a:pt x="11815" y="972"/>
                        <a:pt x="11801" y="986"/>
                      </a:cubicBezTo>
                      <a:cubicBezTo>
                        <a:pt x="11801" y="986"/>
                        <a:pt x="11745" y="1043"/>
                        <a:pt x="11674" y="1099"/>
                      </a:cubicBezTo>
                      <a:cubicBezTo>
                        <a:pt x="11618" y="1141"/>
                        <a:pt x="11548" y="1212"/>
                        <a:pt x="11505" y="1240"/>
                      </a:cubicBezTo>
                      <a:cubicBezTo>
                        <a:pt x="11435" y="1310"/>
                        <a:pt x="11421" y="1310"/>
                        <a:pt x="11477" y="1240"/>
                      </a:cubicBezTo>
                      <a:cubicBezTo>
                        <a:pt x="11519" y="1169"/>
                        <a:pt x="11632" y="944"/>
                        <a:pt x="11674" y="831"/>
                      </a:cubicBezTo>
                      <a:cubicBezTo>
                        <a:pt x="11703" y="775"/>
                        <a:pt x="11773" y="606"/>
                        <a:pt x="11857" y="451"/>
                      </a:cubicBezTo>
                      <a:cubicBezTo>
                        <a:pt x="11956" y="254"/>
                        <a:pt x="12012" y="141"/>
                        <a:pt x="12040" y="71"/>
                      </a:cubicBezTo>
                      <a:lnTo>
                        <a:pt x="11956" y="71"/>
                      </a:lnTo>
                      <a:cubicBezTo>
                        <a:pt x="11829" y="339"/>
                        <a:pt x="11703" y="606"/>
                        <a:pt x="11562" y="902"/>
                      </a:cubicBezTo>
                      <a:cubicBezTo>
                        <a:pt x="11407" y="1212"/>
                        <a:pt x="11365" y="1268"/>
                        <a:pt x="11252" y="1437"/>
                      </a:cubicBezTo>
                      <a:cubicBezTo>
                        <a:pt x="11111" y="1606"/>
                        <a:pt x="10928" y="1775"/>
                        <a:pt x="10759" y="1916"/>
                      </a:cubicBezTo>
                      <a:cubicBezTo>
                        <a:pt x="10618" y="2014"/>
                        <a:pt x="10168" y="2310"/>
                        <a:pt x="10069" y="2366"/>
                      </a:cubicBezTo>
                      <a:cubicBezTo>
                        <a:pt x="10041" y="2380"/>
                        <a:pt x="9985" y="2423"/>
                        <a:pt x="9914" y="2451"/>
                      </a:cubicBezTo>
                      <a:cubicBezTo>
                        <a:pt x="9858" y="2493"/>
                        <a:pt x="9773" y="2535"/>
                        <a:pt x="9717" y="2549"/>
                      </a:cubicBezTo>
                      <a:cubicBezTo>
                        <a:pt x="9675" y="2563"/>
                        <a:pt x="9633" y="2592"/>
                        <a:pt x="9618" y="2606"/>
                      </a:cubicBezTo>
                      <a:cubicBezTo>
                        <a:pt x="9604" y="2606"/>
                        <a:pt x="9576" y="2620"/>
                        <a:pt x="9562" y="2620"/>
                      </a:cubicBezTo>
                      <a:cubicBezTo>
                        <a:pt x="9520" y="2620"/>
                        <a:pt x="8675" y="3042"/>
                        <a:pt x="8450" y="3183"/>
                      </a:cubicBezTo>
                      <a:cubicBezTo>
                        <a:pt x="8407" y="3211"/>
                        <a:pt x="8309" y="3253"/>
                        <a:pt x="8238" y="3296"/>
                      </a:cubicBezTo>
                      <a:cubicBezTo>
                        <a:pt x="8154" y="3324"/>
                        <a:pt x="8098" y="3366"/>
                        <a:pt x="8084" y="3380"/>
                      </a:cubicBezTo>
                      <a:cubicBezTo>
                        <a:pt x="8084" y="3380"/>
                        <a:pt x="8069" y="3380"/>
                        <a:pt x="8069" y="3380"/>
                      </a:cubicBezTo>
                      <a:cubicBezTo>
                        <a:pt x="8055" y="3380"/>
                        <a:pt x="8027" y="3394"/>
                        <a:pt x="8013" y="3422"/>
                      </a:cubicBezTo>
                      <a:cubicBezTo>
                        <a:pt x="7999" y="3437"/>
                        <a:pt x="7971" y="3451"/>
                        <a:pt x="7971" y="3451"/>
                      </a:cubicBezTo>
                      <a:cubicBezTo>
                        <a:pt x="7957" y="3451"/>
                        <a:pt x="7915" y="3479"/>
                        <a:pt x="7858" y="3507"/>
                      </a:cubicBezTo>
                      <a:cubicBezTo>
                        <a:pt x="7816" y="3535"/>
                        <a:pt x="7774" y="3563"/>
                        <a:pt x="7760" y="3563"/>
                      </a:cubicBezTo>
                      <a:cubicBezTo>
                        <a:pt x="7746" y="3563"/>
                        <a:pt x="7746" y="3563"/>
                        <a:pt x="7746" y="3577"/>
                      </a:cubicBezTo>
                      <a:cubicBezTo>
                        <a:pt x="7746" y="3591"/>
                        <a:pt x="7717" y="3620"/>
                        <a:pt x="7661" y="3648"/>
                      </a:cubicBezTo>
                      <a:cubicBezTo>
                        <a:pt x="7506" y="3746"/>
                        <a:pt x="7450" y="3774"/>
                        <a:pt x="7351" y="3859"/>
                      </a:cubicBezTo>
                      <a:cubicBezTo>
                        <a:pt x="7253" y="3943"/>
                        <a:pt x="7126" y="4042"/>
                        <a:pt x="7027" y="4127"/>
                      </a:cubicBezTo>
                      <a:cubicBezTo>
                        <a:pt x="6999" y="4155"/>
                        <a:pt x="6971" y="4183"/>
                        <a:pt x="6971" y="4183"/>
                      </a:cubicBezTo>
                      <a:cubicBezTo>
                        <a:pt x="6929" y="4183"/>
                        <a:pt x="6295" y="4831"/>
                        <a:pt x="6183" y="4971"/>
                      </a:cubicBezTo>
                      <a:cubicBezTo>
                        <a:pt x="6183" y="4971"/>
                        <a:pt x="6183" y="4971"/>
                        <a:pt x="6168" y="4971"/>
                      </a:cubicBezTo>
                      <a:cubicBezTo>
                        <a:pt x="6168" y="4971"/>
                        <a:pt x="6183" y="4943"/>
                        <a:pt x="6183" y="4901"/>
                      </a:cubicBezTo>
                      <a:cubicBezTo>
                        <a:pt x="6239" y="4788"/>
                        <a:pt x="6352" y="4464"/>
                        <a:pt x="6366" y="4366"/>
                      </a:cubicBezTo>
                      <a:cubicBezTo>
                        <a:pt x="6408" y="4183"/>
                        <a:pt x="6450" y="3972"/>
                        <a:pt x="6464" y="3774"/>
                      </a:cubicBezTo>
                      <a:cubicBezTo>
                        <a:pt x="6478" y="3634"/>
                        <a:pt x="6492" y="3521"/>
                        <a:pt x="6506" y="3507"/>
                      </a:cubicBezTo>
                      <a:cubicBezTo>
                        <a:pt x="6506" y="3493"/>
                        <a:pt x="6506" y="3465"/>
                        <a:pt x="6520" y="3437"/>
                      </a:cubicBezTo>
                      <a:cubicBezTo>
                        <a:pt x="6549" y="3282"/>
                        <a:pt x="6647" y="3028"/>
                        <a:pt x="6746" y="2873"/>
                      </a:cubicBezTo>
                      <a:cubicBezTo>
                        <a:pt x="6788" y="2775"/>
                        <a:pt x="6943" y="2549"/>
                        <a:pt x="7112" y="2324"/>
                      </a:cubicBezTo>
                      <a:cubicBezTo>
                        <a:pt x="7140" y="2310"/>
                        <a:pt x="7182" y="2240"/>
                        <a:pt x="7225" y="2183"/>
                      </a:cubicBezTo>
                      <a:cubicBezTo>
                        <a:pt x="7351" y="2014"/>
                        <a:pt x="7605" y="1747"/>
                        <a:pt x="7703" y="1690"/>
                      </a:cubicBezTo>
                      <a:cubicBezTo>
                        <a:pt x="7957" y="1507"/>
                        <a:pt x="8238" y="1366"/>
                        <a:pt x="8717" y="1141"/>
                      </a:cubicBezTo>
                      <a:cubicBezTo>
                        <a:pt x="8830" y="1085"/>
                        <a:pt x="8844" y="1085"/>
                        <a:pt x="9112" y="986"/>
                      </a:cubicBezTo>
                      <a:cubicBezTo>
                        <a:pt x="9266" y="944"/>
                        <a:pt x="9295" y="930"/>
                        <a:pt x="9435" y="860"/>
                      </a:cubicBezTo>
                      <a:cubicBezTo>
                        <a:pt x="9618" y="775"/>
                        <a:pt x="9858" y="592"/>
                        <a:pt x="10069" y="381"/>
                      </a:cubicBezTo>
                      <a:cubicBezTo>
                        <a:pt x="10168" y="282"/>
                        <a:pt x="10280" y="141"/>
                        <a:pt x="10337" y="57"/>
                      </a:cubicBezTo>
                      <a:lnTo>
                        <a:pt x="10210" y="57"/>
                      </a:lnTo>
                      <a:cubicBezTo>
                        <a:pt x="10196" y="99"/>
                        <a:pt x="10168" y="127"/>
                        <a:pt x="10139" y="155"/>
                      </a:cubicBezTo>
                      <a:cubicBezTo>
                        <a:pt x="10125" y="170"/>
                        <a:pt x="10083" y="212"/>
                        <a:pt x="10041" y="254"/>
                      </a:cubicBezTo>
                      <a:cubicBezTo>
                        <a:pt x="9745" y="578"/>
                        <a:pt x="9506" y="733"/>
                        <a:pt x="9196" y="845"/>
                      </a:cubicBezTo>
                      <a:cubicBezTo>
                        <a:pt x="9013" y="902"/>
                        <a:pt x="8774" y="986"/>
                        <a:pt x="8759" y="1000"/>
                      </a:cubicBezTo>
                      <a:cubicBezTo>
                        <a:pt x="8745" y="1014"/>
                        <a:pt x="8703" y="1029"/>
                        <a:pt x="8661" y="1043"/>
                      </a:cubicBezTo>
                      <a:cubicBezTo>
                        <a:pt x="8619" y="1057"/>
                        <a:pt x="8576" y="1085"/>
                        <a:pt x="8576" y="1085"/>
                      </a:cubicBezTo>
                      <a:cubicBezTo>
                        <a:pt x="8562" y="1099"/>
                        <a:pt x="8492" y="1127"/>
                        <a:pt x="8407" y="1169"/>
                      </a:cubicBezTo>
                      <a:cubicBezTo>
                        <a:pt x="8224" y="1268"/>
                        <a:pt x="8013" y="1381"/>
                        <a:pt x="7999" y="1395"/>
                      </a:cubicBezTo>
                      <a:cubicBezTo>
                        <a:pt x="7999" y="1409"/>
                        <a:pt x="7957" y="1423"/>
                        <a:pt x="7900" y="1451"/>
                      </a:cubicBezTo>
                      <a:cubicBezTo>
                        <a:pt x="7858" y="1479"/>
                        <a:pt x="7816" y="1507"/>
                        <a:pt x="7802" y="1507"/>
                      </a:cubicBezTo>
                      <a:cubicBezTo>
                        <a:pt x="7802" y="1521"/>
                        <a:pt x="7774" y="1535"/>
                        <a:pt x="7732" y="1564"/>
                      </a:cubicBezTo>
                      <a:cubicBezTo>
                        <a:pt x="7591" y="1662"/>
                        <a:pt x="7337" y="1888"/>
                        <a:pt x="7267" y="1986"/>
                      </a:cubicBezTo>
                      <a:cubicBezTo>
                        <a:pt x="7239" y="2028"/>
                        <a:pt x="7154" y="2141"/>
                        <a:pt x="7070" y="2254"/>
                      </a:cubicBezTo>
                      <a:cubicBezTo>
                        <a:pt x="6999" y="2352"/>
                        <a:pt x="6929" y="2451"/>
                        <a:pt x="6915" y="2465"/>
                      </a:cubicBezTo>
                      <a:cubicBezTo>
                        <a:pt x="6901" y="2493"/>
                        <a:pt x="6887" y="2507"/>
                        <a:pt x="6873" y="2521"/>
                      </a:cubicBezTo>
                      <a:cubicBezTo>
                        <a:pt x="6873" y="2535"/>
                        <a:pt x="6844" y="2578"/>
                        <a:pt x="6816" y="2620"/>
                      </a:cubicBezTo>
                      <a:cubicBezTo>
                        <a:pt x="6802" y="2648"/>
                        <a:pt x="6774" y="2676"/>
                        <a:pt x="6760" y="2676"/>
                      </a:cubicBezTo>
                      <a:cubicBezTo>
                        <a:pt x="6746" y="2676"/>
                        <a:pt x="6858" y="2366"/>
                        <a:pt x="6929" y="2225"/>
                      </a:cubicBezTo>
                      <a:cubicBezTo>
                        <a:pt x="7042" y="1972"/>
                        <a:pt x="7140" y="1789"/>
                        <a:pt x="7168" y="1761"/>
                      </a:cubicBezTo>
                      <a:cubicBezTo>
                        <a:pt x="7182" y="1733"/>
                        <a:pt x="7225" y="1690"/>
                        <a:pt x="7239" y="1648"/>
                      </a:cubicBezTo>
                      <a:cubicBezTo>
                        <a:pt x="7267" y="1620"/>
                        <a:pt x="7309" y="1550"/>
                        <a:pt x="7351" y="1507"/>
                      </a:cubicBezTo>
                      <a:cubicBezTo>
                        <a:pt x="7379" y="1451"/>
                        <a:pt x="7422" y="1409"/>
                        <a:pt x="7436" y="1381"/>
                      </a:cubicBezTo>
                      <a:cubicBezTo>
                        <a:pt x="7464" y="1338"/>
                        <a:pt x="7661" y="1085"/>
                        <a:pt x="7703" y="1057"/>
                      </a:cubicBezTo>
                      <a:cubicBezTo>
                        <a:pt x="7717" y="1043"/>
                        <a:pt x="7732" y="1014"/>
                        <a:pt x="7732" y="1014"/>
                      </a:cubicBezTo>
                      <a:cubicBezTo>
                        <a:pt x="7732" y="1000"/>
                        <a:pt x="7732" y="986"/>
                        <a:pt x="7746" y="986"/>
                      </a:cubicBezTo>
                      <a:cubicBezTo>
                        <a:pt x="7746" y="986"/>
                        <a:pt x="7872" y="803"/>
                        <a:pt x="7957" y="662"/>
                      </a:cubicBezTo>
                      <a:cubicBezTo>
                        <a:pt x="7999" y="592"/>
                        <a:pt x="8224" y="324"/>
                        <a:pt x="8407" y="141"/>
                      </a:cubicBezTo>
                      <a:cubicBezTo>
                        <a:pt x="8436" y="113"/>
                        <a:pt x="8450" y="85"/>
                        <a:pt x="8478" y="57"/>
                      </a:cubicBezTo>
                      <a:lnTo>
                        <a:pt x="8407" y="57"/>
                      </a:lnTo>
                      <a:cubicBezTo>
                        <a:pt x="8168" y="310"/>
                        <a:pt x="8027" y="465"/>
                        <a:pt x="7872" y="691"/>
                      </a:cubicBezTo>
                      <a:cubicBezTo>
                        <a:pt x="7788" y="803"/>
                        <a:pt x="7703" y="916"/>
                        <a:pt x="7689" y="930"/>
                      </a:cubicBezTo>
                      <a:cubicBezTo>
                        <a:pt x="7577" y="1043"/>
                        <a:pt x="7281" y="1381"/>
                        <a:pt x="7182" y="1550"/>
                      </a:cubicBezTo>
                      <a:cubicBezTo>
                        <a:pt x="7098" y="1662"/>
                        <a:pt x="6858" y="2127"/>
                        <a:pt x="6830" y="2240"/>
                      </a:cubicBezTo>
                      <a:cubicBezTo>
                        <a:pt x="6816" y="2268"/>
                        <a:pt x="6802" y="2310"/>
                        <a:pt x="6802" y="2324"/>
                      </a:cubicBezTo>
                      <a:cubicBezTo>
                        <a:pt x="6788" y="2338"/>
                        <a:pt x="6605" y="2873"/>
                        <a:pt x="6591" y="2930"/>
                      </a:cubicBezTo>
                      <a:cubicBezTo>
                        <a:pt x="6591" y="2944"/>
                        <a:pt x="6577" y="2958"/>
                        <a:pt x="6577" y="2944"/>
                      </a:cubicBezTo>
                      <a:cubicBezTo>
                        <a:pt x="6577" y="2944"/>
                        <a:pt x="6577" y="2859"/>
                        <a:pt x="6605" y="2775"/>
                      </a:cubicBezTo>
                      <a:cubicBezTo>
                        <a:pt x="6619" y="2676"/>
                        <a:pt x="6647" y="2507"/>
                        <a:pt x="6661" y="2380"/>
                      </a:cubicBezTo>
                      <a:cubicBezTo>
                        <a:pt x="6675" y="2240"/>
                        <a:pt x="6689" y="2113"/>
                        <a:pt x="6689" y="2085"/>
                      </a:cubicBezTo>
                      <a:cubicBezTo>
                        <a:pt x="6689" y="2056"/>
                        <a:pt x="6704" y="1986"/>
                        <a:pt x="6704" y="1930"/>
                      </a:cubicBezTo>
                      <a:cubicBezTo>
                        <a:pt x="6746" y="1465"/>
                        <a:pt x="6760" y="1352"/>
                        <a:pt x="6774" y="1282"/>
                      </a:cubicBezTo>
                      <a:cubicBezTo>
                        <a:pt x="6788" y="1254"/>
                        <a:pt x="6802" y="1198"/>
                        <a:pt x="6802" y="1141"/>
                      </a:cubicBezTo>
                      <a:cubicBezTo>
                        <a:pt x="6816" y="1057"/>
                        <a:pt x="6915" y="747"/>
                        <a:pt x="6971" y="606"/>
                      </a:cubicBezTo>
                      <a:cubicBezTo>
                        <a:pt x="6985" y="592"/>
                        <a:pt x="7013" y="522"/>
                        <a:pt x="7042" y="451"/>
                      </a:cubicBezTo>
                      <a:cubicBezTo>
                        <a:pt x="7070" y="353"/>
                        <a:pt x="7154" y="198"/>
                        <a:pt x="7225" y="71"/>
                      </a:cubicBezTo>
                      <a:lnTo>
                        <a:pt x="7140" y="71"/>
                      </a:lnTo>
                      <a:cubicBezTo>
                        <a:pt x="7098" y="141"/>
                        <a:pt x="7056" y="212"/>
                        <a:pt x="7056" y="212"/>
                      </a:cubicBezTo>
                      <a:cubicBezTo>
                        <a:pt x="7056" y="226"/>
                        <a:pt x="7042" y="268"/>
                        <a:pt x="7013" y="324"/>
                      </a:cubicBezTo>
                      <a:cubicBezTo>
                        <a:pt x="6985" y="381"/>
                        <a:pt x="6943" y="479"/>
                        <a:pt x="6915" y="550"/>
                      </a:cubicBezTo>
                      <a:cubicBezTo>
                        <a:pt x="6901" y="620"/>
                        <a:pt x="6873" y="691"/>
                        <a:pt x="6858" y="705"/>
                      </a:cubicBezTo>
                      <a:cubicBezTo>
                        <a:pt x="6802" y="845"/>
                        <a:pt x="6704" y="1240"/>
                        <a:pt x="6689" y="1381"/>
                      </a:cubicBezTo>
                      <a:cubicBezTo>
                        <a:pt x="6689" y="1437"/>
                        <a:pt x="6675" y="1507"/>
                        <a:pt x="6675" y="1521"/>
                      </a:cubicBezTo>
                      <a:cubicBezTo>
                        <a:pt x="6675" y="1535"/>
                        <a:pt x="6661" y="1648"/>
                        <a:pt x="6647" y="1747"/>
                      </a:cubicBezTo>
                      <a:cubicBezTo>
                        <a:pt x="6647" y="1859"/>
                        <a:pt x="6633" y="1986"/>
                        <a:pt x="6633" y="2042"/>
                      </a:cubicBezTo>
                      <a:cubicBezTo>
                        <a:pt x="6619" y="2099"/>
                        <a:pt x="6619" y="2155"/>
                        <a:pt x="6605" y="2183"/>
                      </a:cubicBezTo>
                      <a:cubicBezTo>
                        <a:pt x="6605" y="2211"/>
                        <a:pt x="6605" y="2268"/>
                        <a:pt x="6591" y="2310"/>
                      </a:cubicBezTo>
                      <a:cubicBezTo>
                        <a:pt x="6591" y="2465"/>
                        <a:pt x="6563" y="2578"/>
                        <a:pt x="6520" y="2817"/>
                      </a:cubicBezTo>
                      <a:cubicBezTo>
                        <a:pt x="6492" y="2944"/>
                        <a:pt x="6464" y="3127"/>
                        <a:pt x="6450" y="3211"/>
                      </a:cubicBezTo>
                      <a:cubicBezTo>
                        <a:pt x="6450" y="3296"/>
                        <a:pt x="6436" y="3422"/>
                        <a:pt x="6422" y="3493"/>
                      </a:cubicBezTo>
                      <a:cubicBezTo>
                        <a:pt x="6394" y="3591"/>
                        <a:pt x="6366" y="3760"/>
                        <a:pt x="6352" y="3929"/>
                      </a:cubicBezTo>
                      <a:cubicBezTo>
                        <a:pt x="6352" y="3958"/>
                        <a:pt x="6337" y="4028"/>
                        <a:pt x="6323" y="4070"/>
                      </a:cubicBezTo>
                      <a:cubicBezTo>
                        <a:pt x="6323" y="4112"/>
                        <a:pt x="6295" y="4239"/>
                        <a:pt x="6281" y="4338"/>
                      </a:cubicBezTo>
                      <a:cubicBezTo>
                        <a:pt x="6239" y="4507"/>
                        <a:pt x="6197" y="4676"/>
                        <a:pt x="6154" y="4774"/>
                      </a:cubicBezTo>
                      <a:cubicBezTo>
                        <a:pt x="6140" y="4802"/>
                        <a:pt x="6126" y="4845"/>
                        <a:pt x="6126" y="4845"/>
                      </a:cubicBezTo>
                      <a:cubicBezTo>
                        <a:pt x="6126" y="4859"/>
                        <a:pt x="6098" y="4943"/>
                        <a:pt x="6070" y="5028"/>
                      </a:cubicBezTo>
                      <a:cubicBezTo>
                        <a:pt x="6014" y="5154"/>
                        <a:pt x="5971" y="5239"/>
                        <a:pt x="5887" y="5338"/>
                      </a:cubicBezTo>
                      <a:cubicBezTo>
                        <a:pt x="5830" y="5422"/>
                        <a:pt x="5774" y="5478"/>
                        <a:pt x="5774" y="5478"/>
                      </a:cubicBezTo>
                      <a:cubicBezTo>
                        <a:pt x="5760" y="5478"/>
                        <a:pt x="5760" y="5492"/>
                        <a:pt x="5760" y="5507"/>
                      </a:cubicBezTo>
                      <a:cubicBezTo>
                        <a:pt x="5760" y="5507"/>
                        <a:pt x="5732" y="5549"/>
                        <a:pt x="5718" y="5577"/>
                      </a:cubicBezTo>
                      <a:cubicBezTo>
                        <a:pt x="5633" y="5661"/>
                        <a:pt x="5605" y="5704"/>
                        <a:pt x="5521" y="5802"/>
                      </a:cubicBezTo>
                      <a:cubicBezTo>
                        <a:pt x="5478" y="5859"/>
                        <a:pt x="5436" y="5929"/>
                        <a:pt x="5422" y="5943"/>
                      </a:cubicBezTo>
                      <a:cubicBezTo>
                        <a:pt x="5408" y="5957"/>
                        <a:pt x="5324" y="6070"/>
                        <a:pt x="5253" y="6168"/>
                      </a:cubicBezTo>
                      <a:cubicBezTo>
                        <a:pt x="5169" y="6281"/>
                        <a:pt x="5098" y="6394"/>
                        <a:pt x="5084" y="6408"/>
                      </a:cubicBezTo>
                      <a:cubicBezTo>
                        <a:pt x="5070" y="6422"/>
                        <a:pt x="4986" y="6534"/>
                        <a:pt x="4887" y="6661"/>
                      </a:cubicBezTo>
                      <a:cubicBezTo>
                        <a:pt x="4788" y="6788"/>
                        <a:pt x="4704" y="6915"/>
                        <a:pt x="4676" y="6943"/>
                      </a:cubicBezTo>
                      <a:cubicBezTo>
                        <a:pt x="4648" y="6971"/>
                        <a:pt x="4605" y="7027"/>
                        <a:pt x="4577" y="7070"/>
                      </a:cubicBezTo>
                      <a:cubicBezTo>
                        <a:pt x="4535" y="7112"/>
                        <a:pt x="4493" y="7154"/>
                        <a:pt x="4479" y="7182"/>
                      </a:cubicBezTo>
                      <a:cubicBezTo>
                        <a:pt x="4465" y="7196"/>
                        <a:pt x="4422" y="7239"/>
                        <a:pt x="4408" y="7267"/>
                      </a:cubicBezTo>
                      <a:cubicBezTo>
                        <a:pt x="4366" y="7323"/>
                        <a:pt x="4296" y="7422"/>
                        <a:pt x="4253" y="7464"/>
                      </a:cubicBezTo>
                      <a:cubicBezTo>
                        <a:pt x="4197" y="7520"/>
                        <a:pt x="3958" y="7830"/>
                        <a:pt x="3887" y="7914"/>
                      </a:cubicBezTo>
                      <a:cubicBezTo>
                        <a:pt x="3859" y="7957"/>
                        <a:pt x="3803" y="8027"/>
                        <a:pt x="3775" y="8055"/>
                      </a:cubicBezTo>
                      <a:cubicBezTo>
                        <a:pt x="3718" y="8140"/>
                        <a:pt x="3592" y="8281"/>
                        <a:pt x="3507" y="8407"/>
                      </a:cubicBezTo>
                      <a:cubicBezTo>
                        <a:pt x="3465" y="8450"/>
                        <a:pt x="3423" y="8506"/>
                        <a:pt x="3408" y="8534"/>
                      </a:cubicBezTo>
                      <a:cubicBezTo>
                        <a:pt x="3380" y="8548"/>
                        <a:pt x="3338" y="8604"/>
                        <a:pt x="3310" y="8647"/>
                      </a:cubicBezTo>
                      <a:cubicBezTo>
                        <a:pt x="3282" y="8675"/>
                        <a:pt x="3225" y="8759"/>
                        <a:pt x="3183" y="8816"/>
                      </a:cubicBezTo>
                      <a:cubicBezTo>
                        <a:pt x="3141" y="8872"/>
                        <a:pt x="3099" y="8928"/>
                        <a:pt x="3085" y="8942"/>
                      </a:cubicBezTo>
                      <a:cubicBezTo>
                        <a:pt x="3085" y="8957"/>
                        <a:pt x="3056" y="8999"/>
                        <a:pt x="3014" y="9027"/>
                      </a:cubicBezTo>
                      <a:cubicBezTo>
                        <a:pt x="2986" y="9069"/>
                        <a:pt x="2958" y="9111"/>
                        <a:pt x="2958" y="9126"/>
                      </a:cubicBezTo>
                      <a:cubicBezTo>
                        <a:pt x="2944" y="9140"/>
                        <a:pt x="2944" y="9154"/>
                        <a:pt x="2930" y="9154"/>
                      </a:cubicBezTo>
                      <a:cubicBezTo>
                        <a:pt x="2930" y="9154"/>
                        <a:pt x="2902" y="9182"/>
                        <a:pt x="2873" y="9210"/>
                      </a:cubicBezTo>
                      <a:cubicBezTo>
                        <a:pt x="2859" y="9252"/>
                        <a:pt x="2817" y="9294"/>
                        <a:pt x="2803" y="9309"/>
                      </a:cubicBezTo>
                      <a:cubicBezTo>
                        <a:pt x="2747" y="9379"/>
                        <a:pt x="2606" y="9562"/>
                        <a:pt x="2578" y="9604"/>
                      </a:cubicBezTo>
                      <a:cubicBezTo>
                        <a:pt x="2564" y="9618"/>
                        <a:pt x="2535" y="9647"/>
                        <a:pt x="2521" y="9675"/>
                      </a:cubicBezTo>
                      <a:lnTo>
                        <a:pt x="2493" y="9717"/>
                      </a:lnTo>
                      <a:lnTo>
                        <a:pt x="2507" y="9675"/>
                      </a:lnTo>
                      <a:cubicBezTo>
                        <a:pt x="2507" y="9647"/>
                        <a:pt x="2521" y="9604"/>
                        <a:pt x="2535" y="9562"/>
                      </a:cubicBezTo>
                      <a:cubicBezTo>
                        <a:pt x="2564" y="9534"/>
                        <a:pt x="2578" y="9478"/>
                        <a:pt x="2578" y="9449"/>
                      </a:cubicBezTo>
                      <a:cubicBezTo>
                        <a:pt x="2592" y="9407"/>
                        <a:pt x="2620" y="9323"/>
                        <a:pt x="2634" y="9252"/>
                      </a:cubicBezTo>
                      <a:cubicBezTo>
                        <a:pt x="2690" y="9041"/>
                        <a:pt x="2761" y="8661"/>
                        <a:pt x="2803" y="8393"/>
                      </a:cubicBezTo>
                      <a:cubicBezTo>
                        <a:pt x="2831" y="8041"/>
                        <a:pt x="2831" y="7098"/>
                        <a:pt x="2789" y="6844"/>
                      </a:cubicBezTo>
                      <a:cubicBezTo>
                        <a:pt x="2761" y="6689"/>
                        <a:pt x="2761" y="5873"/>
                        <a:pt x="2789" y="5633"/>
                      </a:cubicBezTo>
                      <a:cubicBezTo>
                        <a:pt x="2817" y="5380"/>
                        <a:pt x="2817" y="5366"/>
                        <a:pt x="3000" y="4788"/>
                      </a:cubicBezTo>
                      <a:cubicBezTo>
                        <a:pt x="3056" y="4605"/>
                        <a:pt x="3127" y="4422"/>
                        <a:pt x="3141" y="4366"/>
                      </a:cubicBezTo>
                      <a:cubicBezTo>
                        <a:pt x="3155" y="4310"/>
                        <a:pt x="3169" y="4253"/>
                        <a:pt x="3183" y="4225"/>
                      </a:cubicBezTo>
                      <a:cubicBezTo>
                        <a:pt x="3197" y="4197"/>
                        <a:pt x="3268" y="3859"/>
                        <a:pt x="3282" y="3803"/>
                      </a:cubicBezTo>
                      <a:cubicBezTo>
                        <a:pt x="3282" y="3774"/>
                        <a:pt x="3310" y="3690"/>
                        <a:pt x="3324" y="3605"/>
                      </a:cubicBezTo>
                      <a:cubicBezTo>
                        <a:pt x="3352" y="3451"/>
                        <a:pt x="3408" y="3211"/>
                        <a:pt x="3408" y="3127"/>
                      </a:cubicBezTo>
                      <a:cubicBezTo>
                        <a:pt x="3423" y="3042"/>
                        <a:pt x="3423" y="2578"/>
                        <a:pt x="3408" y="2465"/>
                      </a:cubicBezTo>
                      <a:cubicBezTo>
                        <a:pt x="3366" y="2197"/>
                        <a:pt x="3338" y="2028"/>
                        <a:pt x="3324" y="2014"/>
                      </a:cubicBezTo>
                      <a:cubicBezTo>
                        <a:pt x="3310" y="1986"/>
                        <a:pt x="3310" y="1958"/>
                        <a:pt x="3310" y="1944"/>
                      </a:cubicBezTo>
                      <a:cubicBezTo>
                        <a:pt x="3310" y="1888"/>
                        <a:pt x="3211" y="1550"/>
                        <a:pt x="3155" y="1409"/>
                      </a:cubicBezTo>
                      <a:cubicBezTo>
                        <a:pt x="3085" y="1226"/>
                        <a:pt x="3014" y="1085"/>
                        <a:pt x="2944" y="972"/>
                      </a:cubicBezTo>
                      <a:cubicBezTo>
                        <a:pt x="2902" y="902"/>
                        <a:pt x="2873" y="845"/>
                        <a:pt x="2873" y="845"/>
                      </a:cubicBezTo>
                      <a:cubicBezTo>
                        <a:pt x="2873" y="831"/>
                        <a:pt x="2676" y="578"/>
                        <a:pt x="2564" y="423"/>
                      </a:cubicBezTo>
                      <a:cubicBezTo>
                        <a:pt x="2493" y="353"/>
                        <a:pt x="2409" y="226"/>
                        <a:pt x="2352" y="155"/>
                      </a:cubicBezTo>
                      <a:cubicBezTo>
                        <a:pt x="2324" y="113"/>
                        <a:pt x="2296" y="85"/>
                        <a:pt x="2282" y="57"/>
                      </a:cubicBezTo>
                      <a:lnTo>
                        <a:pt x="2169" y="57"/>
                      </a:lnTo>
                      <a:cubicBezTo>
                        <a:pt x="2183" y="71"/>
                        <a:pt x="2197" y="99"/>
                        <a:pt x="2212" y="127"/>
                      </a:cubicBezTo>
                      <a:cubicBezTo>
                        <a:pt x="2240" y="155"/>
                        <a:pt x="2268" y="184"/>
                        <a:pt x="2268" y="212"/>
                      </a:cubicBezTo>
                      <a:cubicBezTo>
                        <a:pt x="2282" y="226"/>
                        <a:pt x="2282" y="240"/>
                        <a:pt x="2296" y="240"/>
                      </a:cubicBezTo>
                      <a:cubicBezTo>
                        <a:pt x="2296" y="240"/>
                        <a:pt x="2338" y="282"/>
                        <a:pt x="2380" y="324"/>
                      </a:cubicBezTo>
                      <a:cubicBezTo>
                        <a:pt x="2423" y="381"/>
                        <a:pt x="2465" y="437"/>
                        <a:pt x="2465" y="437"/>
                      </a:cubicBezTo>
                      <a:cubicBezTo>
                        <a:pt x="2761" y="789"/>
                        <a:pt x="3028" y="1240"/>
                        <a:pt x="3113" y="1521"/>
                      </a:cubicBezTo>
                      <a:cubicBezTo>
                        <a:pt x="3155" y="1634"/>
                        <a:pt x="3239" y="1930"/>
                        <a:pt x="3254" y="1972"/>
                      </a:cubicBezTo>
                      <a:cubicBezTo>
                        <a:pt x="3254" y="2000"/>
                        <a:pt x="3268" y="2085"/>
                        <a:pt x="3282" y="2155"/>
                      </a:cubicBezTo>
                      <a:cubicBezTo>
                        <a:pt x="3366" y="2507"/>
                        <a:pt x="3366" y="2944"/>
                        <a:pt x="3296" y="3282"/>
                      </a:cubicBezTo>
                      <a:cubicBezTo>
                        <a:pt x="3282" y="3408"/>
                        <a:pt x="3254" y="3535"/>
                        <a:pt x="3239" y="3563"/>
                      </a:cubicBezTo>
                      <a:cubicBezTo>
                        <a:pt x="3085" y="4141"/>
                        <a:pt x="3070" y="4225"/>
                        <a:pt x="2930" y="4648"/>
                      </a:cubicBezTo>
                      <a:cubicBezTo>
                        <a:pt x="2887" y="4788"/>
                        <a:pt x="2831" y="4957"/>
                        <a:pt x="2803" y="5042"/>
                      </a:cubicBezTo>
                      <a:cubicBezTo>
                        <a:pt x="2789" y="5126"/>
                        <a:pt x="2761" y="5197"/>
                        <a:pt x="2761" y="5197"/>
                      </a:cubicBezTo>
                      <a:cubicBezTo>
                        <a:pt x="2747" y="5211"/>
                        <a:pt x="2747" y="5014"/>
                        <a:pt x="2747" y="4788"/>
                      </a:cubicBezTo>
                      <a:cubicBezTo>
                        <a:pt x="2747" y="4281"/>
                        <a:pt x="2704" y="3845"/>
                        <a:pt x="2620" y="3577"/>
                      </a:cubicBezTo>
                      <a:cubicBezTo>
                        <a:pt x="2620" y="3549"/>
                        <a:pt x="2606" y="3493"/>
                        <a:pt x="2592" y="3451"/>
                      </a:cubicBezTo>
                      <a:cubicBezTo>
                        <a:pt x="2535" y="3268"/>
                        <a:pt x="2226" y="2437"/>
                        <a:pt x="2155" y="2296"/>
                      </a:cubicBezTo>
                      <a:cubicBezTo>
                        <a:pt x="2141" y="2254"/>
                        <a:pt x="2113" y="2211"/>
                        <a:pt x="2113" y="2197"/>
                      </a:cubicBezTo>
                      <a:cubicBezTo>
                        <a:pt x="2113" y="2169"/>
                        <a:pt x="1916" y="1775"/>
                        <a:pt x="1874" y="1704"/>
                      </a:cubicBezTo>
                      <a:cubicBezTo>
                        <a:pt x="1803" y="1634"/>
                        <a:pt x="1719" y="1381"/>
                        <a:pt x="1634" y="1014"/>
                      </a:cubicBezTo>
                      <a:cubicBezTo>
                        <a:pt x="1536" y="634"/>
                        <a:pt x="1338" y="1"/>
                        <a:pt x="1338" y="71"/>
                      </a:cubicBezTo>
                      <a:cubicBezTo>
                        <a:pt x="1338" y="85"/>
                        <a:pt x="1353" y="155"/>
                        <a:pt x="1367" y="240"/>
                      </a:cubicBezTo>
                      <a:cubicBezTo>
                        <a:pt x="1395" y="367"/>
                        <a:pt x="1451" y="564"/>
                        <a:pt x="1465" y="620"/>
                      </a:cubicBezTo>
                      <a:cubicBezTo>
                        <a:pt x="1465" y="634"/>
                        <a:pt x="1479" y="691"/>
                        <a:pt x="1493" y="747"/>
                      </a:cubicBezTo>
                      <a:cubicBezTo>
                        <a:pt x="1536" y="944"/>
                        <a:pt x="1592" y="1240"/>
                        <a:pt x="1592" y="1254"/>
                      </a:cubicBezTo>
                      <a:cubicBezTo>
                        <a:pt x="1592" y="1338"/>
                        <a:pt x="1761" y="1761"/>
                        <a:pt x="1817" y="1831"/>
                      </a:cubicBezTo>
                      <a:cubicBezTo>
                        <a:pt x="1874" y="1888"/>
                        <a:pt x="2057" y="2240"/>
                        <a:pt x="2099" y="2380"/>
                      </a:cubicBezTo>
                      <a:cubicBezTo>
                        <a:pt x="2113" y="2423"/>
                        <a:pt x="2155" y="2521"/>
                        <a:pt x="2169" y="2578"/>
                      </a:cubicBezTo>
                      <a:cubicBezTo>
                        <a:pt x="2197" y="2634"/>
                        <a:pt x="2240" y="2746"/>
                        <a:pt x="2268" y="2831"/>
                      </a:cubicBezTo>
                      <a:cubicBezTo>
                        <a:pt x="2296" y="2915"/>
                        <a:pt x="2338" y="3000"/>
                        <a:pt x="2352" y="3028"/>
                      </a:cubicBezTo>
                      <a:cubicBezTo>
                        <a:pt x="2380" y="3084"/>
                        <a:pt x="2479" y="3352"/>
                        <a:pt x="2521" y="3479"/>
                      </a:cubicBezTo>
                      <a:cubicBezTo>
                        <a:pt x="2648" y="3915"/>
                        <a:pt x="2690" y="4239"/>
                        <a:pt x="2676" y="4859"/>
                      </a:cubicBezTo>
                      <a:cubicBezTo>
                        <a:pt x="2676" y="5098"/>
                        <a:pt x="2662" y="5323"/>
                        <a:pt x="2662" y="5352"/>
                      </a:cubicBezTo>
                      <a:cubicBezTo>
                        <a:pt x="2662" y="5380"/>
                        <a:pt x="2662" y="5422"/>
                        <a:pt x="2662" y="5436"/>
                      </a:cubicBezTo>
                      <a:lnTo>
                        <a:pt x="2648" y="5478"/>
                      </a:lnTo>
                      <a:lnTo>
                        <a:pt x="2634" y="5436"/>
                      </a:lnTo>
                      <a:cubicBezTo>
                        <a:pt x="2634" y="5422"/>
                        <a:pt x="2620" y="5366"/>
                        <a:pt x="2606" y="5323"/>
                      </a:cubicBezTo>
                      <a:cubicBezTo>
                        <a:pt x="2578" y="5197"/>
                        <a:pt x="2451" y="4859"/>
                        <a:pt x="2409" y="4802"/>
                      </a:cubicBezTo>
                      <a:cubicBezTo>
                        <a:pt x="2395" y="4774"/>
                        <a:pt x="2380" y="4746"/>
                        <a:pt x="2380" y="4746"/>
                      </a:cubicBezTo>
                      <a:cubicBezTo>
                        <a:pt x="2380" y="4690"/>
                        <a:pt x="2085" y="4155"/>
                        <a:pt x="1958" y="3958"/>
                      </a:cubicBezTo>
                      <a:cubicBezTo>
                        <a:pt x="1845" y="3774"/>
                        <a:pt x="1775" y="3704"/>
                        <a:pt x="1620" y="3535"/>
                      </a:cubicBezTo>
                      <a:cubicBezTo>
                        <a:pt x="1338" y="3268"/>
                        <a:pt x="1071" y="3000"/>
                        <a:pt x="1071" y="2986"/>
                      </a:cubicBezTo>
                      <a:cubicBezTo>
                        <a:pt x="1071" y="2986"/>
                        <a:pt x="1043" y="2930"/>
                        <a:pt x="1000" y="2873"/>
                      </a:cubicBezTo>
                      <a:cubicBezTo>
                        <a:pt x="958" y="2817"/>
                        <a:pt x="888" y="2704"/>
                        <a:pt x="846" y="2648"/>
                      </a:cubicBezTo>
                      <a:cubicBezTo>
                        <a:pt x="803" y="2578"/>
                        <a:pt x="761" y="2507"/>
                        <a:pt x="733" y="2493"/>
                      </a:cubicBezTo>
                      <a:cubicBezTo>
                        <a:pt x="691" y="2423"/>
                        <a:pt x="620" y="2296"/>
                        <a:pt x="606" y="2268"/>
                      </a:cubicBezTo>
                      <a:cubicBezTo>
                        <a:pt x="606" y="2254"/>
                        <a:pt x="592" y="2240"/>
                        <a:pt x="592" y="2240"/>
                      </a:cubicBezTo>
                      <a:cubicBezTo>
                        <a:pt x="578" y="2240"/>
                        <a:pt x="578" y="2240"/>
                        <a:pt x="578" y="2225"/>
                      </a:cubicBezTo>
                      <a:cubicBezTo>
                        <a:pt x="578" y="2211"/>
                        <a:pt x="479" y="2000"/>
                        <a:pt x="451" y="1972"/>
                      </a:cubicBezTo>
                      <a:cubicBezTo>
                        <a:pt x="437" y="1958"/>
                        <a:pt x="409" y="1888"/>
                        <a:pt x="381" y="1817"/>
                      </a:cubicBezTo>
                      <a:cubicBezTo>
                        <a:pt x="353" y="1747"/>
                        <a:pt x="325" y="1662"/>
                        <a:pt x="310" y="1634"/>
                      </a:cubicBezTo>
                      <a:cubicBezTo>
                        <a:pt x="296" y="1606"/>
                        <a:pt x="254" y="1507"/>
                        <a:pt x="226" y="1409"/>
                      </a:cubicBezTo>
                      <a:cubicBezTo>
                        <a:pt x="156" y="1212"/>
                        <a:pt x="113" y="888"/>
                        <a:pt x="127" y="691"/>
                      </a:cubicBezTo>
                      <a:cubicBezTo>
                        <a:pt x="142" y="493"/>
                        <a:pt x="184" y="282"/>
                        <a:pt x="268" y="43"/>
                      </a:cubicBezTo>
                      <a:lnTo>
                        <a:pt x="184" y="43"/>
                      </a:lnTo>
                      <a:cubicBezTo>
                        <a:pt x="57" y="409"/>
                        <a:pt x="1" y="789"/>
                        <a:pt x="43" y="1085"/>
                      </a:cubicBezTo>
                      <a:cubicBezTo>
                        <a:pt x="85" y="1310"/>
                        <a:pt x="113" y="1437"/>
                        <a:pt x="156" y="1564"/>
                      </a:cubicBezTo>
                      <a:cubicBezTo>
                        <a:pt x="184" y="1620"/>
                        <a:pt x="212" y="1690"/>
                        <a:pt x="226" y="1733"/>
                      </a:cubicBezTo>
                      <a:cubicBezTo>
                        <a:pt x="240" y="1761"/>
                        <a:pt x="268" y="1831"/>
                        <a:pt x="296" y="1873"/>
                      </a:cubicBezTo>
                      <a:cubicBezTo>
                        <a:pt x="310" y="1916"/>
                        <a:pt x="353" y="2000"/>
                        <a:pt x="367" y="2056"/>
                      </a:cubicBezTo>
                      <a:cubicBezTo>
                        <a:pt x="423" y="2169"/>
                        <a:pt x="578" y="2451"/>
                        <a:pt x="592" y="2451"/>
                      </a:cubicBezTo>
                      <a:cubicBezTo>
                        <a:pt x="606" y="2451"/>
                        <a:pt x="606" y="2465"/>
                        <a:pt x="606" y="2479"/>
                      </a:cubicBezTo>
                      <a:cubicBezTo>
                        <a:pt x="606" y="2493"/>
                        <a:pt x="705" y="2648"/>
                        <a:pt x="719" y="2662"/>
                      </a:cubicBezTo>
                      <a:cubicBezTo>
                        <a:pt x="733" y="2662"/>
                        <a:pt x="733" y="2676"/>
                        <a:pt x="733" y="2676"/>
                      </a:cubicBezTo>
                      <a:cubicBezTo>
                        <a:pt x="733" y="2690"/>
                        <a:pt x="761" y="2746"/>
                        <a:pt x="803" y="2803"/>
                      </a:cubicBezTo>
                      <a:cubicBezTo>
                        <a:pt x="846" y="2845"/>
                        <a:pt x="888" y="2915"/>
                        <a:pt x="888" y="2930"/>
                      </a:cubicBezTo>
                      <a:cubicBezTo>
                        <a:pt x="944" y="3014"/>
                        <a:pt x="1212" y="3310"/>
                        <a:pt x="1338" y="3422"/>
                      </a:cubicBezTo>
                      <a:cubicBezTo>
                        <a:pt x="1550" y="3605"/>
                        <a:pt x="1831" y="3929"/>
                        <a:pt x="1916" y="4084"/>
                      </a:cubicBezTo>
                      <a:cubicBezTo>
                        <a:pt x="1930" y="4112"/>
                        <a:pt x="1972" y="4183"/>
                        <a:pt x="2014" y="4253"/>
                      </a:cubicBezTo>
                      <a:cubicBezTo>
                        <a:pt x="2085" y="4380"/>
                        <a:pt x="2113" y="4422"/>
                        <a:pt x="2324" y="4845"/>
                      </a:cubicBezTo>
                      <a:cubicBezTo>
                        <a:pt x="2451" y="5098"/>
                        <a:pt x="2549" y="5352"/>
                        <a:pt x="2564" y="5492"/>
                      </a:cubicBezTo>
                      <a:cubicBezTo>
                        <a:pt x="2578" y="5591"/>
                        <a:pt x="2606" y="5690"/>
                        <a:pt x="2634" y="5732"/>
                      </a:cubicBezTo>
                      <a:cubicBezTo>
                        <a:pt x="2648" y="5760"/>
                        <a:pt x="2662" y="5873"/>
                        <a:pt x="2662" y="6211"/>
                      </a:cubicBezTo>
                      <a:cubicBezTo>
                        <a:pt x="2662" y="6450"/>
                        <a:pt x="2662" y="6689"/>
                        <a:pt x="2676" y="6746"/>
                      </a:cubicBezTo>
                      <a:cubicBezTo>
                        <a:pt x="2690" y="6915"/>
                        <a:pt x="2733" y="7492"/>
                        <a:pt x="2733" y="7703"/>
                      </a:cubicBezTo>
                      <a:cubicBezTo>
                        <a:pt x="2733" y="7900"/>
                        <a:pt x="2704" y="8365"/>
                        <a:pt x="2704" y="8421"/>
                      </a:cubicBezTo>
                      <a:cubicBezTo>
                        <a:pt x="2676" y="8576"/>
                        <a:pt x="2620" y="8872"/>
                        <a:pt x="2606" y="8942"/>
                      </a:cubicBezTo>
                      <a:cubicBezTo>
                        <a:pt x="2549" y="9224"/>
                        <a:pt x="2437" y="9604"/>
                        <a:pt x="2338" y="9844"/>
                      </a:cubicBezTo>
                      <a:cubicBezTo>
                        <a:pt x="2254" y="10027"/>
                        <a:pt x="2155" y="10224"/>
                        <a:pt x="2085" y="10351"/>
                      </a:cubicBezTo>
                      <a:cubicBezTo>
                        <a:pt x="2085" y="10351"/>
                        <a:pt x="2071" y="10351"/>
                        <a:pt x="2071" y="10365"/>
                      </a:cubicBezTo>
                      <a:lnTo>
                        <a:pt x="2183" y="10365"/>
                      </a:lnTo>
                      <a:cubicBezTo>
                        <a:pt x="2226" y="10294"/>
                        <a:pt x="2254" y="10224"/>
                        <a:pt x="2296" y="10125"/>
                      </a:cubicBezTo>
                      <a:cubicBezTo>
                        <a:pt x="2409" y="9900"/>
                        <a:pt x="2465" y="9816"/>
                        <a:pt x="2592" y="9675"/>
                      </a:cubicBezTo>
                      <a:cubicBezTo>
                        <a:pt x="2662" y="9576"/>
                        <a:pt x="3000" y="9182"/>
                        <a:pt x="3099" y="9041"/>
                      </a:cubicBezTo>
                      <a:cubicBezTo>
                        <a:pt x="3225" y="8872"/>
                        <a:pt x="3239" y="8858"/>
                        <a:pt x="3380" y="8703"/>
                      </a:cubicBezTo>
                      <a:cubicBezTo>
                        <a:pt x="3507" y="8534"/>
                        <a:pt x="3577" y="8450"/>
                        <a:pt x="3662" y="8337"/>
                      </a:cubicBezTo>
                      <a:cubicBezTo>
                        <a:pt x="3704" y="8281"/>
                        <a:pt x="3760" y="8196"/>
                        <a:pt x="3789" y="8168"/>
                      </a:cubicBezTo>
                      <a:cubicBezTo>
                        <a:pt x="3845" y="8112"/>
                        <a:pt x="3929" y="7999"/>
                        <a:pt x="4169" y="7689"/>
                      </a:cubicBezTo>
                      <a:cubicBezTo>
                        <a:pt x="4253" y="7605"/>
                        <a:pt x="4366" y="7464"/>
                        <a:pt x="4422" y="7379"/>
                      </a:cubicBezTo>
                      <a:cubicBezTo>
                        <a:pt x="4493" y="7309"/>
                        <a:pt x="4563" y="7210"/>
                        <a:pt x="4591" y="7182"/>
                      </a:cubicBezTo>
                      <a:cubicBezTo>
                        <a:pt x="4605" y="7154"/>
                        <a:pt x="4662" y="7098"/>
                        <a:pt x="4690" y="7056"/>
                      </a:cubicBezTo>
                      <a:cubicBezTo>
                        <a:pt x="4972" y="6718"/>
                        <a:pt x="5239" y="6365"/>
                        <a:pt x="5239" y="6351"/>
                      </a:cubicBezTo>
                      <a:cubicBezTo>
                        <a:pt x="5239" y="6337"/>
                        <a:pt x="5253" y="6323"/>
                        <a:pt x="5281" y="6295"/>
                      </a:cubicBezTo>
                      <a:cubicBezTo>
                        <a:pt x="5295" y="6267"/>
                        <a:pt x="5338" y="6211"/>
                        <a:pt x="5380" y="6168"/>
                      </a:cubicBezTo>
                      <a:cubicBezTo>
                        <a:pt x="5408" y="6126"/>
                        <a:pt x="5450" y="6070"/>
                        <a:pt x="5464" y="6056"/>
                      </a:cubicBezTo>
                      <a:cubicBezTo>
                        <a:pt x="5493" y="6042"/>
                        <a:pt x="5493" y="6028"/>
                        <a:pt x="5493" y="6013"/>
                      </a:cubicBezTo>
                      <a:cubicBezTo>
                        <a:pt x="5493" y="5999"/>
                        <a:pt x="5816" y="5577"/>
                        <a:pt x="5845" y="5549"/>
                      </a:cubicBezTo>
                      <a:cubicBezTo>
                        <a:pt x="5859" y="5549"/>
                        <a:pt x="5887" y="5507"/>
                        <a:pt x="5915" y="5464"/>
                      </a:cubicBezTo>
                      <a:cubicBezTo>
                        <a:pt x="5943" y="5422"/>
                        <a:pt x="6014" y="5323"/>
                        <a:pt x="6070" y="5253"/>
                      </a:cubicBezTo>
                      <a:cubicBezTo>
                        <a:pt x="6140" y="5183"/>
                        <a:pt x="6225" y="5084"/>
                        <a:pt x="6253" y="5042"/>
                      </a:cubicBezTo>
                      <a:cubicBezTo>
                        <a:pt x="6366" y="4901"/>
                        <a:pt x="6577" y="4662"/>
                        <a:pt x="6746" y="4521"/>
                      </a:cubicBezTo>
                      <a:cubicBezTo>
                        <a:pt x="6844" y="4422"/>
                        <a:pt x="6873" y="4422"/>
                        <a:pt x="7126" y="4422"/>
                      </a:cubicBezTo>
                      <a:cubicBezTo>
                        <a:pt x="7365" y="4422"/>
                        <a:pt x="7591" y="4464"/>
                        <a:pt x="7760" y="4521"/>
                      </a:cubicBezTo>
                      <a:cubicBezTo>
                        <a:pt x="7774" y="4535"/>
                        <a:pt x="7830" y="4549"/>
                        <a:pt x="7872" y="4549"/>
                      </a:cubicBezTo>
                      <a:cubicBezTo>
                        <a:pt x="7985" y="4577"/>
                        <a:pt x="8281" y="4704"/>
                        <a:pt x="8337" y="4746"/>
                      </a:cubicBezTo>
                      <a:cubicBezTo>
                        <a:pt x="8379" y="4774"/>
                        <a:pt x="8436" y="4802"/>
                        <a:pt x="8478" y="4831"/>
                      </a:cubicBezTo>
                      <a:cubicBezTo>
                        <a:pt x="8619" y="4901"/>
                        <a:pt x="8802" y="5070"/>
                        <a:pt x="8928" y="5267"/>
                      </a:cubicBezTo>
                      <a:cubicBezTo>
                        <a:pt x="8957" y="5323"/>
                        <a:pt x="9055" y="5450"/>
                        <a:pt x="9126" y="5563"/>
                      </a:cubicBezTo>
                      <a:cubicBezTo>
                        <a:pt x="9210" y="5661"/>
                        <a:pt x="9266" y="5760"/>
                        <a:pt x="9266" y="5774"/>
                      </a:cubicBezTo>
                      <a:cubicBezTo>
                        <a:pt x="9266" y="5788"/>
                        <a:pt x="9280" y="5788"/>
                        <a:pt x="9295" y="5802"/>
                      </a:cubicBezTo>
                      <a:cubicBezTo>
                        <a:pt x="9323" y="5816"/>
                        <a:pt x="9379" y="5915"/>
                        <a:pt x="9379" y="5943"/>
                      </a:cubicBezTo>
                      <a:cubicBezTo>
                        <a:pt x="9379" y="5971"/>
                        <a:pt x="9703" y="6267"/>
                        <a:pt x="9816" y="6351"/>
                      </a:cubicBezTo>
                      <a:cubicBezTo>
                        <a:pt x="10139" y="6577"/>
                        <a:pt x="10421" y="6675"/>
                        <a:pt x="10759" y="6675"/>
                      </a:cubicBezTo>
                      <a:cubicBezTo>
                        <a:pt x="10914" y="6675"/>
                        <a:pt x="11196" y="6647"/>
                        <a:pt x="11224" y="6633"/>
                      </a:cubicBezTo>
                      <a:cubicBezTo>
                        <a:pt x="11238" y="6619"/>
                        <a:pt x="11266" y="6619"/>
                        <a:pt x="11308" y="6619"/>
                      </a:cubicBezTo>
                      <a:cubicBezTo>
                        <a:pt x="11393" y="6605"/>
                        <a:pt x="11534" y="6577"/>
                        <a:pt x="11688" y="6549"/>
                      </a:cubicBezTo>
                      <a:cubicBezTo>
                        <a:pt x="11745" y="6549"/>
                        <a:pt x="11815" y="6534"/>
                        <a:pt x="11857" y="6534"/>
                      </a:cubicBezTo>
                      <a:cubicBezTo>
                        <a:pt x="12012" y="6506"/>
                        <a:pt x="12026" y="6506"/>
                        <a:pt x="12026" y="6464"/>
                      </a:cubicBezTo>
                      <a:cubicBezTo>
                        <a:pt x="12026" y="6436"/>
                        <a:pt x="12012" y="6408"/>
                        <a:pt x="11984" y="6380"/>
                      </a:cubicBezTo>
                      <a:cubicBezTo>
                        <a:pt x="11857" y="6281"/>
                        <a:pt x="11590" y="6013"/>
                        <a:pt x="11421" y="5816"/>
                      </a:cubicBezTo>
                      <a:cubicBezTo>
                        <a:pt x="10928" y="5267"/>
                        <a:pt x="10759" y="5112"/>
                        <a:pt x="10506" y="4943"/>
                      </a:cubicBezTo>
                      <a:cubicBezTo>
                        <a:pt x="10111" y="4690"/>
                        <a:pt x="9731" y="4591"/>
                        <a:pt x="9337" y="4605"/>
                      </a:cubicBezTo>
                      <a:cubicBezTo>
                        <a:pt x="9210" y="4619"/>
                        <a:pt x="9112" y="4619"/>
                        <a:pt x="9112" y="4619"/>
                      </a:cubicBezTo>
                      <a:cubicBezTo>
                        <a:pt x="9083" y="4633"/>
                        <a:pt x="8802" y="4648"/>
                        <a:pt x="8605" y="4648"/>
                      </a:cubicBezTo>
                      <a:cubicBezTo>
                        <a:pt x="8365" y="4648"/>
                        <a:pt x="8337" y="4648"/>
                        <a:pt x="8182" y="4577"/>
                      </a:cubicBezTo>
                      <a:cubicBezTo>
                        <a:pt x="8055" y="4521"/>
                        <a:pt x="7858" y="4450"/>
                        <a:pt x="7760" y="4436"/>
                      </a:cubicBezTo>
                      <a:cubicBezTo>
                        <a:pt x="7703" y="4422"/>
                        <a:pt x="7633" y="4394"/>
                        <a:pt x="7591" y="4380"/>
                      </a:cubicBezTo>
                      <a:cubicBezTo>
                        <a:pt x="7563" y="4380"/>
                        <a:pt x="7520" y="4366"/>
                        <a:pt x="7492" y="4366"/>
                      </a:cubicBezTo>
                      <a:cubicBezTo>
                        <a:pt x="7478" y="4366"/>
                        <a:pt x="7436" y="4352"/>
                        <a:pt x="7408" y="4352"/>
                      </a:cubicBezTo>
                      <a:cubicBezTo>
                        <a:pt x="7323" y="4324"/>
                        <a:pt x="7295" y="4324"/>
                        <a:pt x="7126" y="4324"/>
                      </a:cubicBezTo>
                      <a:lnTo>
                        <a:pt x="6957" y="4324"/>
                      </a:lnTo>
                      <a:lnTo>
                        <a:pt x="7056" y="4225"/>
                      </a:lnTo>
                      <a:cubicBezTo>
                        <a:pt x="7239" y="4056"/>
                        <a:pt x="7886" y="3591"/>
                        <a:pt x="7971" y="3563"/>
                      </a:cubicBezTo>
                      <a:cubicBezTo>
                        <a:pt x="7985" y="3563"/>
                        <a:pt x="8013" y="3549"/>
                        <a:pt x="8027" y="3521"/>
                      </a:cubicBezTo>
                      <a:cubicBezTo>
                        <a:pt x="8041" y="3507"/>
                        <a:pt x="8069" y="3493"/>
                        <a:pt x="8084" y="3493"/>
                      </a:cubicBezTo>
                      <a:cubicBezTo>
                        <a:pt x="8098" y="3493"/>
                        <a:pt x="8126" y="3479"/>
                        <a:pt x="8168" y="3451"/>
                      </a:cubicBezTo>
                      <a:cubicBezTo>
                        <a:pt x="8196" y="3437"/>
                        <a:pt x="8238" y="3408"/>
                        <a:pt x="8238" y="3408"/>
                      </a:cubicBezTo>
                      <a:cubicBezTo>
                        <a:pt x="8253" y="3408"/>
                        <a:pt x="8281" y="3394"/>
                        <a:pt x="8309" y="3366"/>
                      </a:cubicBezTo>
                      <a:cubicBezTo>
                        <a:pt x="8337" y="3352"/>
                        <a:pt x="8393" y="3324"/>
                        <a:pt x="8422" y="3310"/>
                      </a:cubicBezTo>
                      <a:cubicBezTo>
                        <a:pt x="8450" y="3296"/>
                        <a:pt x="8506" y="3268"/>
                        <a:pt x="8562" y="3239"/>
                      </a:cubicBezTo>
                      <a:cubicBezTo>
                        <a:pt x="8605" y="3211"/>
                        <a:pt x="8689" y="3169"/>
                        <a:pt x="8745" y="3141"/>
                      </a:cubicBezTo>
                      <a:cubicBezTo>
                        <a:pt x="8788" y="3127"/>
                        <a:pt x="8844" y="3099"/>
                        <a:pt x="8872" y="3084"/>
                      </a:cubicBezTo>
                      <a:cubicBezTo>
                        <a:pt x="9055" y="2986"/>
                        <a:pt x="9126" y="2944"/>
                        <a:pt x="9182" y="2930"/>
                      </a:cubicBezTo>
                      <a:cubicBezTo>
                        <a:pt x="9224" y="2915"/>
                        <a:pt x="9323" y="2859"/>
                        <a:pt x="9407" y="2817"/>
                      </a:cubicBezTo>
                      <a:cubicBezTo>
                        <a:pt x="9731" y="2648"/>
                        <a:pt x="9787" y="2620"/>
                        <a:pt x="10041" y="2549"/>
                      </a:cubicBezTo>
                      <a:cubicBezTo>
                        <a:pt x="10097" y="2535"/>
                        <a:pt x="10182" y="2507"/>
                        <a:pt x="10210" y="2507"/>
                      </a:cubicBezTo>
                      <a:cubicBezTo>
                        <a:pt x="10252" y="2507"/>
                        <a:pt x="10294" y="2507"/>
                        <a:pt x="10308" y="2507"/>
                      </a:cubicBezTo>
                      <a:cubicBezTo>
                        <a:pt x="10365" y="2479"/>
                        <a:pt x="10604" y="2507"/>
                        <a:pt x="10717" y="2549"/>
                      </a:cubicBezTo>
                      <a:cubicBezTo>
                        <a:pt x="10886" y="2620"/>
                        <a:pt x="10984" y="2662"/>
                        <a:pt x="11041" y="2718"/>
                      </a:cubicBezTo>
                      <a:cubicBezTo>
                        <a:pt x="11069" y="2746"/>
                        <a:pt x="11111" y="2789"/>
                        <a:pt x="11153" y="2817"/>
                      </a:cubicBezTo>
                      <a:cubicBezTo>
                        <a:pt x="11182" y="2831"/>
                        <a:pt x="11224" y="2859"/>
                        <a:pt x="11252" y="2887"/>
                      </a:cubicBezTo>
                      <a:cubicBezTo>
                        <a:pt x="11266" y="2901"/>
                        <a:pt x="11280" y="2915"/>
                        <a:pt x="11294" y="2915"/>
                      </a:cubicBezTo>
                      <a:cubicBezTo>
                        <a:pt x="11294" y="2915"/>
                        <a:pt x="11322" y="2930"/>
                        <a:pt x="11350" y="2958"/>
                      </a:cubicBezTo>
                      <a:cubicBezTo>
                        <a:pt x="11393" y="2986"/>
                        <a:pt x="11449" y="3042"/>
                        <a:pt x="11505" y="3084"/>
                      </a:cubicBezTo>
                      <a:cubicBezTo>
                        <a:pt x="11618" y="3169"/>
                        <a:pt x="11857" y="3408"/>
                        <a:pt x="11914" y="3493"/>
                      </a:cubicBezTo>
                      <a:cubicBezTo>
                        <a:pt x="11942" y="3535"/>
                        <a:pt x="11970" y="3563"/>
                        <a:pt x="11984" y="3563"/>
                      </a:cubicBezTo>
                      <a:cubicBezTo>
                        <a:pt x="11984" y="3563"/>
                        <a:pt x="11998" y="3563"/>
                        <a:pt x="11998" y="3577"/>
                      </a:cubicBezTo>
                      <a:cubicBezTo>
                        <a:pt x="11998" y="3591"/>
                        <a:pt x="12026" y="3648"/>
                        <a:pt x="12083" y="3704"/>
                      </a:cubicBezTo>
                      <a:cubicBezTo>
                        <a:pt x="12125" y="3774"/>
                        <a:pt x="12181" y="3859"/>
                        <a:pt x="12195" y="3887"/>
                      </a:cubicBezTo>
                      <a:cubicBezTo>
                        <a:pt x="12209" y="3915"/>
                        <a:pt x="12266" y="4028"/>
                        <a:pt x="12322" y="4112"/>
                      </a:cubicBezTo>
                      <a:cubicBezTo>
                        <a:pt x="12435" y="4324"/>
                        <a:pt x="12590" y="4676"/>
                        <a:pt x="12590" y="4718"/>
                      </a:cubicBezTo>
                      <a:cubicBezTo>
                        <a:pt x="12590" y="4732"/>
                        <a:pt x="12604" y="4760"/>
                        <a:pt x="12618" y="4802"/>
                      </a:cubicBezTo>
                      <a:cubicBezTo>
                        <a:pt x="12660" y="4873"/>
                        <a:pt x="12787" y="5253"/>
                        <a:pt x="12843" y="5464"/>
                      </a:cubicBezTo>
                      <a:cubicBezTo>
                        <a:pt x="12857" y="5535"/>
                        <a:pt x="12871" y="5605"/>
                        <a:pt x="12885" y="5633"/>
                      </a:cubicBezTo>
                      <a:cubicBezTo>
                        <a:pt x="12899" y="5661"/>
                        <a:pt x="12914" y="5774"/>
                        <a:pt x="12942" y="5887"/>
                      </a:cubicBezTo>
                      <a:cubicBezTo>
                        <a:pt x="12970" y="5999"/>
                        <a:pt x="13012" y="6182"/>
                        <a:pt x="13040" y="6295"/>
                      </a:cubicBezTo>
                      <a:cubicBezTo>
                        <a:pt x="13068" y="6422"/>
                        <a:pt x="13097" y="6563"/>
                        <a:pt x="13111" y="6633"/>
                      </a:cubicBezTo>
                      <a:cubicBezTo>
                        <a:pt x="13125" y="6703"/>
                        <a:pt x="13139" y="6788"/>
                        <a:pt x="13139" y="6830"/>
                      </a:cubicBezTo>
                      <a:cubicBezTo>
                        <a:pt x="13153" y="6858"/>
                        <a:pt x="13167" y="6915"/>
                        <a:pt x="13167" y="6957"/>
                      </a:cubicBezTo>
                      <a:cubicBezTo>
                        <a:pt x="13181" y="6999"/>
                        <a:pt x="13195" y="7041"/>
                        <a:pt x="13195" y="7056"/>
                      </a:cubicBezTo>
                      <a:cubicBezTo>
                        <a:pt x="13209" y="7056"/>
                        <a:pt x="13209" y="7098"/>
                        <a:pt x="13223" y="7140"/>
                      </a:cubicBezTo>
                      <a:cubicBezTo>
                        <a:pt x="13237" y="7309"/>
                        <a:pt x="13252" y="7365"/>
                        <a:pt x="13266" y="7379"/>
                      </a:cubicBezTo>
                      <a:cubicBezTo>
                        <a:pt x="13266" y="7379"/>
                        <a:pt x="13280" y="7450"/>
                        <a:pt x="13294" y="7506"/>
                      </a:cubicBezTo>
                      <a:cubicBezTo>
                        <a:pt x="13308" y="7633"/>
                        <a:pt x="13350" y="7788"/>
                        <a:pt x="13435" y="8154"/>
                      </a:cubicBezTo>
                      <a:cubicBezTo>
                        <a:pt x="13463" y="8295"/>
                        <a:pt x="13519" y="8421"/>
                        <a:pt x="13561" y="8506"/>
                      </a:cubicBezTo>
                      <a:cubicBezTo>
                        <a:pt x="13575" y="8534"/>
                        <a:pt x="13589" y="8576"/>
                        <a:pt x="13589" y="8576"/>
                      </a:cubicBezTo>
                      <a:cubicBezTo>
                        <a:pt x="13589" y="8590"/>
                        <a:pt x="13618" y="8647"/>
                        <a:pt x="13660" y="8703"/>
                      </a:cubicBezTo>
                      <a:cubicBezTo>
                        <a:pt x="13758" y="8844"/>
                        <a:pt x="13970" y="9055"/>
                        <a:pt x="14110" y="9154"/>
                      </a:cubicBezTo>
                      <a:cubicBezTo>
                        <a:pt x="14181" y="9196"/>
                        <a:pt x="14265" y="9252"/>
                        <a:pt x="14308" y="9280"/>
                      </a:cubicBezTo>
                      <a:cubicBezTo>
                        <a:pt x="14350" y="9309"/>
                        <a:pt x="14420" y="9351"/>
                        <a:pt x="14463" y="9379"/>
                      </a:cubicBezTo>
                      <a:cubicBezTo>
                        <a:pt x="14660" y="9492"/>
                        <a:pt x="14969" y="9675"/>
                        <a:pt x="15110" y="9787"/>
                      </a:cubicBezTo>
                      <a:cubicBezTo>
                        <a:pt x="15392" y="9984"/>
                        <a:pt x="15617" y="10111"/>
                        <a:pt x="15969" y="10294"/>
                      </a:cubicBezTo>
                      <a:cubicBezTo>
                        <a:pt x="16012" y="10322"/>
                        <a:pt x="16054" y="10337"/>
                        <a:pt x="16096" y="10365"/>
                      </a:cubicBezTo>
                      <a:lnTo>
                        <a:pt x="16279" y="10365"/>
                      </a:lnTo>
                      <a:cubicBezTo>
                        <a:pt x="16251" y="10351"/>
                        <a:pt x="16237" y="10337"/>
                        <a:pt x="16237" y="10322"/>
                      </a:cubicBezTo>
                      <a:cubicBezTo>
                        <a:pt x="16223" y="10322"/>
                        <a:pt x="16124" y="10266"/>
                        <a:pt x="16012" y="10210"/>
                      </a:cubicBezTo>
                      <a:cubicBezTo>
                        <a:pt x="15772" y="10083"/>
                        <a:pt x="15688" y="10041"/>
                        <a:pt x="15659" y="10013"/>
                      </a:cubicBezTo>
                      <a:cubicBezTo>
                        <a:pt x="15631" y="9999"/>
                        <a:pt x="15575" y="9956"/>
                        <a:pt x="15490" y="9914"/>
                      </a:cubicBezTo>
                      <a:cubicBezTo>
                        <a:pt x="15462" y="9900"/>
                        <a:pt x="15420" y="9872"/>
                        <a:pt x="15378" y="9858"/>
                      </a:cubicBezTo>
                      <a:cubicBezTo>
                        <a:pt x="15350" y="9830"/>
                        <a:pt x="15265" y="9773"/>
                        <a:pt x="15209" y="9731"/>
                      </a:cubicBezTo>
                      <a:cubicBezTo>
                        <a:pt x="15138" y="9689"/>
                        <a:pt x="15068" y="9632"/>
                        <a:pt x="15040" y="9604"/>
                      </a:cubicBezTo>
                      <a:cubicBezTo>
                        <a:pt x="14998" y="9590"/>
                        <a:pt x="14969" y="9562"/>
                        <a:pt x="14969" y="9562"/>
                      </a:cubicBezTo>
                      <a:cubicBezTo>
                        <a:pt x="14955" y="9562"/>
                        <a:pt x="14871" y="9520"/>
                        <a:pt x="14786" y="9463"/>
                      </a:cubicBezTo>
                      <a:cubicBezTo>
                        <a:pt x="14688" y="9393"/>
                        <a:pt x="14603" y="9351"/>
                        <a:pt x="14589" y="9351"/>
                      </a:cubicBezTo>
                      <a:cubicBezTo>
                        <a:pt x="14589" y="9351"/>
                        <a:pt x="14547" y="9323"/>
                        <a:pt x="14505" y="9294"/>
                      </a:cubicBezTo>
                      <a:cubicBezTo>
                        <a:pt x="14420" y="9238"/>
                        <a:pt x="14406" y="9238"/>
                        <a:pt x="14308" y="9182"/>
                      </a:cubicBezTo>
                      <a:cubicBezTo>
                        <a:pt x="14265" y="9168"/>
                        <a:pt x="14209" y="9126"/>
                        <a:pt x="14181" y="9097"/>
                      </a:cubicBezTo>
                      <a:cubicBezTo>
                        <a:pt x="14139" y="9069"/>
                        <a:pt x="14096" y="9041"/>
                        <a:pt x="14082" y="9027"/>
                      </a:cubicBezTo>
                      <a:cubicBezTo>
                        <a:pt x="14068" y="9013"/>
                        <a:pt x="13998" y="8942"/>
                        <a:pt x="13927" y="8886"/>
                      </a:cubicBezTo>
                      <a:cubicBezTo>
                        <a:pt x="13758" y="8717"/>
                        <a:pt x="13646" y="8520"/>
                        <a:pt x="13575" y="8281"/>
                      </a:cubicBezTo>
                      <a:cubicBezTo>
                        <a:pt x="13561" y="8238"/>
                        <a:pt x="13547" y="8196"/>
                        <a:pt x="13547" y="8182"/>
                      </a:cubicBezTo>
                      <a:cubicBezTo>
                        <a:pt x="13519" y="8140"/>
                        <a:pt x="13491" y="7999"/>
                        <a:pt x="13477" y="7900"/>
                      </a:cubicBezTo>
                      <a:cubicBezTo>
                        <a:pt x="13477" y="7858"/>
                        <a:pt x="13406" y="7534"/>
                        <a:pt x="13364" y="7393"/>
                      </a:cubicBezTo>
                      <a:cubicBezTo>
                        <a:pt x="13350" y="7337"/>
                        <a:pt x="13336" y="7239"/>
                        <a:pt x="13322" y="7168"/>
                      </a:cubicBezTo>
                      <a:cubicBezTo>
                        <a:pt x="13308" y="7098"/>
                        <a:pt x="13280" y="6985"/>
                        <a:pt x="13266" y="6943"/>
                      </a:cubicBezTo>
                      <a:cubicBezTo>
                        <a:pt x="13252" y="6887"/>
                        <a:pt x="13223" y="6732"/>
                        <a:pt x="13195" y="6605"/>
                      </a:cubicBezTo>
                      <a:cubicBezTo>
                        <a:pt x="13167" y="6492"/>
                        <a:pt x="13125" y="6309"/>
                        <a:pt x="13097" y="6225"/>
                      </a:cubicBezTo>
                      <a:cubicBezTo>
                        <a:pt x="13083" y="6140"/>
                        <a:pt x="13040" y="5971"/>
                        <a:pt x="13012" y="5844"/>
                      </a:cubicBezTo>
                      <a:cubicBezTo>
                        <a:pt x="12956" y="5619"/>
                        <a:pt x="12928" y="5535"/>
                        <a:pt x="12857" y="5281"/>
                      </a:cubicBezTo>
                      <a:cubicBezTo>
                        <a:pt x="12801" y="5112"/>
                        <a:pt x="12759" y="4957"/>
                        <a:pt x="12674" y="4732"/>
                      </a:cubicBezTo>
                      <a:cubicBezTo>
                        <a:pt x="12618" y="4563"/>
                        <a:pt x="12590" y="4507"/>
                        <a:pt x="12533" y="4366"/>
                      </a:cubicBezTo>
                      <a:cubicBezTo>
                        <a:pt x="12519" y="4338"/>
                        <a:pt x="12477" y="4267"/>
                        <a:pt x="12463" y="4225"/>
                      </a:cubicBezTo>
                      <a:cubicBezTo>
                        <a:pt x="12449" y="4183"/>
                        <a:pt x="12393" y="4070"/>
                        <a:pt x="12336" y="3986"/>
                      </a:cubicBezTo>
                      <a:cubicBezTo>
                        <a:pt x="12280" y="3901"/>
                        <a:pt x="12238" y="3803"/>
                        <a:pt x="12224" y="3774"/>
                      </a:cubicBezTo>
                      <a:cubicBezTo>
                        <a:pt x="12195" y="3718"/>
                        <a:pt x="12097" y="3577"/>
                        <a:pt x="12069" y="3549"/>
                      </a:cubicBezTo>
                      <a:cubicBezTo>
                        <a:pt x="12055" y="3535"/>
                        <a:pt x="11998" y="3465"/>
                        <a:pt x="11942" y="3394"/>
                      </a:cubicBezTo>
                      <a:cubicBezTo>
                        <a:pt x="11829" y="3268"/>
                        <a:pt x="11632" y="3070"/>
                        <a:pt x="11435" y="2930"/>
                      </a:cubicBezTo>
                      <a:cubicBezTo>
                        <a:pt x="11350" y="2873"/>
                        <a:pt x="11294" y="2817"/>
                        <a:pt x="11294" y="2817"/>
                      </a:cubicBezTo>
                      <a:cubicBezTo>
                        <a:pt x="11308" y="2817"/>
                        <a:pt x="11336" y="2831"/>
                        <a:pt x="11365" y="2845"/>
                      </a:cubicBezTo>
                      <a:cubicBezTo>
                        <a:pt x="11407" y="2859"/>
                        <a:pt x="11477" y="2887"/>
                        <a:pt x="11519" y="2901"/>
                      </a:cubicBezTo>
                      <a:cubicBezTo>
                        <a:pt x="11646" y="2944"/>
                        <a:pt x="12224" y="3225"/>
                        <a:pt x="12308" y="3296"/>
                      </a:cubicBezTo>
                      <a:cubicBezTo>
                        <a:pt x="12322" y="3296"/>
                        <a:pt x="12350" y="3324"/>
                        <a:pt x="12393" y="3338"/>
                      </a:cubicBezTo>
                      <a:cubicBezTo>
                        <a:pt x="12759" y="3535"/>
                        <a:pt x="13012" y="3690"/>
                        <a:pt x="13167" y="3803"/>
                      </a:cubicBezTo>
                      <a:cubicBezTo>
                        <a:pt x="13209" y="3817"/>
                        <a:pt x="13350" y="3915"/>
                        <a:pt x="13491" y="3986"/>
                      </a:cubicBezTo>
                      <a:cubicBezTo>
                        <a:pt x="13618" y="4070"/>
                        <a:pt x="13758" y="4169"/>
                        <a:pt x="13801" y="4197"/>
                      </a:cubicBezTo>
                      <a:cubicBezTo>
                        <a:pt x="13829" y="4225"/>
                        <a:pt x="13871" y="4239"/>
                        <a:pt x="13871" y="4239"/>
                      </a:cubicBezTo>
                      <a:cubicBezTo>
                        <a:pt x="13899" y="4239"/>
                        <a:pt x="14237" y="4577"/>
                        <a:pt x="14434" y="4802"/>
                      </a:cubicBezTo>
                      <a:cubicBezTo>
                        <a:pt x="14603" y="5000"/>
                        <a:pt x="14744" y="5197"/>
                        <a:pt x="14913" y="5535"/>
                      </a:cubicBezTo>
                      <a:cubicBezTo>
                        <a:pt x="15012" y="5760"/>
                        <a:pt x="15181" y="6098"/>
                        <a:pt x="15181" y="6098"/>
                      </a:cubicBezTo>
                      <a:cubicBezTo>
                        <a:pt x="15181" y="6112"/>
                        <a:pt x="15209" y="6168"/>
                        <a:pt x="15237" y="6239"/>
                      </a:cubicBezTo>
                      <a:cubicBezTo>
                        <a:pt x="15265" y="6309"/>
                        <a:pt x="15307" y="6394"/>
                        <a:pt x="15322" y="6422"/>
                      </a:cubicBezTo>
                      <a:cubicBezTo>
                        <a:pt x="15336" y="6450"/>
                        <a:pt x="15364" y="6506"/>
                        <a:pt x="15364" y="6520"/>
                      </a:cubicBezTo>
                      <a:cubicBezTo>
                        <a:pt x="15378" y="6549"/>
                        <a:pt x="15392" y="6577"/>
                        <a:pt x="15392" y="6591"/>
                      </a:cubicBezTo>
                      <a:cubicBezTo>
                        <a:pt x="15392" y="6605"/>
                        <a:pt x="15420" y="6675"/>
                        <a:pt x="15476" y="6788"/>
                      </a:cubicBezTo>
                      <a:cubicBezTo>
                        <a:pt x="15519" y="6901"/>
                        <a:pt x="15702" y="7323"/>
                        <a:pt x="15702" y="7337"/>
                      </a:cubicBezTo>
                      <a:cubicBezTo>
                        <a:pt x="15702" y="7351"/>
                        <a:pt x="15716" y="7393"/>
                        <a:pt x="15744" y="7436"/>
                      </a:cubicBezTo>
                      <a:cubicBezTo>
                        <a:pt x="15758" y="7478"/>
                        <a:pt x="15828" y="7633"/>
                        <a:pt x="15899" y="7774"/>
                      </a:cubicBezTo>
                      <a:cubicBezTo>
                        <a:pt x="16012" y="8027"/>
                        <a:pt x="16195" y="8379"/>
                        <a:pt x="16279" y="8534"/>
                      </a:cubicBezTo>
                      <a:cubicBezTo>
                        <a:pt x="16321" y="8633"/>
                        <a:pt x="16448" y="8830"/>
                        <a:pt x="16462" y="8830"/>
                      </a:cubicBezTo>
                      <a:cubicBezTo>
                        <a:pt x="16462" y="8830"/>
                        <a:pt x="16378" y="8661"/>
                        <a:pt x="16265" y="8450"/>
                      </a:cubicBezTo>
                      <a:cubicBezTo>
                        <a:pt x="16166" y="8238"/>
                        <a:pt x="16040" y="7985"/>
                        <a:pt x="15997" y="7886"/>
                      </a:cubicBezTo>
                      <a:cubicBezTo>
                        <a:pt x="15955" y="7788"/>
                        <a:pt x="15899" y="7675"/>
                        <a:pt x="15871" y="7619"/>
                      </a:cubicBezTo>
                      <a:cubicBezTo>
                        <a:pt x="15857" y="7562"/>
                        <a:pt x="15828" y="7506"/>
                        <a:pt x="15828" y="7506"/>
                      </a:cubicBezTo>
                      <a:cubicBezTo>
                        <a:pt x="15828" y="7506"/>
                        <a:pt x="15814" y="7450"/>
                        <a:pt x="15786" y="7408"/>
                      </a:cubicBezTo>
                      <a:cubicBezTo>
                        <a:pt x="15688" y="7196"/>
                        <a:pt x="15674" y="7154"/>
                        <a:pt x="15659" y="7112"/>
                      </a:cubicBezTo>
                      <a:cubicBezTo>
                        <a:pt x="15645" y="7070"/>
                        <a:pt x="15617" y="7013"/>
                        <a:pt x="15589" y="6957"/>
                      </a:cubicBezTo>
                      <a:cubicBezTo>
                        <a:pt x="15575" y="6901"/>
                        <a:pt x="15547" y="6858"/>
                        <a:pt x="15547" y="6844"/>
                      </a:cubicBezTo>
                      <a:cubicBezTo>
                        <a:pt x="15547" y="6830"/>
                        <a:pt x="15392" y="6450"/>
                        <a:pt x="15293" y="6225"/>
                      </a:cubicBezTo>
                      <a:cubicBezTo>
                        <a:pt x="15251" y="6126"/>
                        <a:pt x="15195" y="5999"/>
                        <a:pt x="15167" y="5943"/>
                      </a:cubicBezTo>
                      <a:cubicBezTo>
                        <a:pt x="15068" y="5732"/>
                        <a:pt x="14786" y="5183"/>
                        <a:pt x="14716" y="5070"/>
                      </a:cubicBezTo>
                      <a:cubicBezTo>
                        <a:pt x="14603" y="4887"/>
                        <a:pt x="14434" y="4704"/>
                        <a:pt x="14181" y="4450"/>
                      </a:cubicBezTo>
                      <a:cubicBezTo>
                        <a:pt x="13899" y="4169"/>
                        <a:pt x="13801" y="4098"/>
                        <a:pt x="13491" y="3929"/>
                      </a:cubicBezTo>
                      <a:cubicBezTo>
                        <a:pt x="13435" y="3887"/>
                        <a:pt x="13280" y="3803"/>
                        <a:pt x="13167" y="3718"/>
                      </a:cubicBezTo>
                      <a:cubicBezTo>
                        <a:pt x="13040" y="3634"/>
                        <a:pt x="12942" y="3577"/>
                        <a:pt x="12942" y="3577"/>
                      </a:cubicBezTo>
                      <a:cubicBezTo>
                        <a:pt x="12942" y="3577"/>
                        <a:pt x="12885" y="3549"/>
                        <a:pt x="12815" y="3507"/>
                      </a:cubicBezTo>
                      <a:cubicBezTo>
                        <a:pt x="12759" y="3465"/>
                        <a:pt x="12590" y="3380"/>
                        <a:pt x="12477" y="3324"/>
                      </a:cubicBezTo>
                      <a:cubicBezTo>
                        <a:pt x="12350" y="3253"/>
                        <a:pt x="12238" y="3197"/>
                        <a:pt x="12224" y="3183"/>
                      </a:cubicBezTo>
                      <a:cubicBezTo>
                        <a:pt x="12153" y="3127"/>
                        <a:pt x="11843" y="2972"/>
                        <a:pt x="11703" y="2915"/>
                      </a:cubicBezTo>
                      <a:cubicBezTo>
                        <a:pt x="11632" y="2887"/>
                        <a:pt x="11576" y="2859"/>
                        <a:pt x="11576" y="2859"/>
                      </a:cubicBezTo>
                      <a:cubicBezTo>
                        <a:pt x="11576" y="2859"/>
                        <a:pt x="11660" y="2859"/>
                        <a:pt x="11773" y="2845"/>
                      </a:cubicBezTo>
                      <a:cubicBezTo>
                        <a:pt x="11998" y="2845"/>
                        <a:pt x="12393" y="2789"/>
                        <a:pt x="12604" y="2732"/>
                      </a:cubicBezTo>
                      <a:cubicBezTo>
                        <a:pt x="12759" y="2690"/>
                        <a:pt x="13139" y="2606"/>
                        <a:pt x="13209" y="2592"/>
                      </a:cubicBezTo>
                      <a:cubicBezTo>
                        <a:pt x="13308" y="2592"/>
                        <a:pt x="13435" y="2563"/>
                        <a:pt x="13435" y="2563"/>
                      </a:cubicBezTo>
                      <a:cubicBezTo>
                        <a:pt x="13449" y="2563"/>
                        <a:pt x="13533" y="2549"/>
                        <a:pt x="13618" y="2549"/>
                      </a:cubicBezTo>
                      <a:cubicBezTo>
                        <a:pt x="13787" y="2549"/>
                        <a:pt x="14040" y="2592"/>
                        <a:pt x="14167" y="2620"/>
                      </a:cubicBezTo>
                      <a:cubicBezTo>
                        <a:pt x="14195" y="2634"/>
                        <a:pt x="14237" y="2648"/>
                        <a:pt x="14251" y="2648"/>
                      </a:cubicBezTo>
                      <a:cubicBezTo>
                        <a:pt x="14279" y="2648"/>
                        <a:pt x="14603" y="2803"/>
                        <a:pt x="14758" y="2901"/>
                      </a:cubicBezTo>
                      <a:cubicBezTo>
                        <a:pt x="14899" y="2986"/>
                        <a:pt x="15068" y="3113"/>
                        <a:pt x="15223" y="3239"/>
                      </a:cubicBezTo>
                      <a:cubicBezTo>
                        <a:pt x="15336" y="3324"/>
                        <a:pt x="15716" y="3732"/>
                        <a:pt x="15871" y="3901"/>
                      </a:cubicBezTo>
                      <a:cubicBezTo>
                        <a:pt x="16082" y="4169"/>
                        <a:pt x="16195" y="4324"/>
                        <a:pt x="16758" y="5169"/>
                      </a:cubicBezTo>
                      <a:cubicBezTo>
                        <a:pt x="17251" y="5887"/>
                        <a:pt x="17335" y="6042"/>
                        <a:pt x="17420" y="6323"/>
                      </a:cubicBezTo>
                      <a:cubicBezTo>
                        <a:pt x="17490" y="6549"/>
                        <a:pt x="17518" y="6732"/>
                        <a:pt x="17518" y="7027"/>
                      </a:cubicBezTo>
                      <a:cubicBezTo>
                        <a:pt x="17518" y="7224"/>
                        <a:pt x="17490" y="7788"/>
                        <a:pt x="17462" y="7900"/>
                      </a:cubicBezTo>
                      <a:cubicBezTo>
                        <a:pt x="17462" y="7929"/>
                        <a:pt x="17462" y="8027"/>
                        <a:pt x="17448" y="8140"/>
                      </a:cubicBezTo>
                      <a:cubicBezTo>
                        <a:pt x="17448" y="8252"/>
                        <a:pt x="17434" y="8393"/>
                        <a:pt x="17434" y="8464"/>
                      </a:cubicBezTo>
                      <a:cubicBezTo>
                        <a:pt x="17406" y="9013"/>
                        <a:pt x="17392" y="10013"/>
                        <a:pt x="17420" y="10365"/>
                      </a:cubicBezTo>
                      <a:lnTo>
                        <a:pt x="17476" y="10365"/>
                      </a:lnTo>
                      <a:cubicBezTo>
                        <a:pt x="17448" y="10125"/>
                        <a:pt x="17448" y="9745"/>
                        <a:pt x="17462" y="9492"/>
                      </a:cubicBezTo>
                      <a:close/>
                      <a:moveTo>
                        <a:pt x="8886" y="4957"/>
                      </a:moveTo>
                      <a:cubicBezTo>
                        <a:pt x="8900" y="4971"/>
                        <a:pt x="8928" y="4985"/>
                        <a:pt x="8957" y="5000"/>
                      </a:cubicBezTo>
                      <a:cubicBezTo>
                        <a:pt x="9069" y="5042"/>
                        <a:pt x="9379" y="5197"/>
                        <a:pt x="9562" y="5309"/>
                      </a:cubicBezTo>
                      <a:cubicBezTo>
                        <a:pt x="9689" y="5380"/>
                        <a:pt x="9858" y="5478"/>
                        <a:pt x="9942" y="5535"/>
                      </a:cubicBezTo>
                      <a:cubicBezTo>
                        <a:pt x="10027" y="5591"/>
                        <a:pt x="10111" y="5633"/>
                        <a:pt x="10125" y="5647"/>
                      </a:cubicBezTo>
                      <a:cubicBezTo>
                        <a:pt x="10154" y="5675"/>
                        <a:pt x="10858" y="6013"/>
                        <a:pt x="11083" y="6112"/>
                      </a:cubicBezTo>
                      <a:cubicBezTo>
                        <a:pt x="11196" y="6168"/>
                        <a:pt x="11167" y="6126"/>
                        <a:pt x="11041" y="6070"/>
                      </a:cubicBezTo>
                      <a:cubicBezTo>
                        <a:pt x="10984" y="6042"/>
                        <a:pt x="10829" y="5971"/>
                        <a:pt x="10717" y="5901"/>
                      </a:cubicBezTo>
                      <a:cubicBezTo>
                        <a:pt x="10590" y="5830"/>
                        <a:pt x="10492" y="5774"/>
                        <a:pt x="10492" y="5774"/>
                      </a:cubicBezTo>
                      <a:cubicBezTo>
                        <a:pt x="10492" y="5774"/>
                        <a:pt x="10421" y="5732"/>
                        <a:pt x="10337" y="5675"/>
                      </a:cubicBezTo>
                      <a:cubicBezTo>
                        <a:pt x="10252" y="5619"/>
                        <a:pt x="10168" y="5577"/>
                        <a:pt x="10168" y="5577"/>
                      </a:cubicBezTo>
                      <a:cubicBezTo>
                        <a:pt x="10154" y="5577"/>
                        <a:pt x="10139" y="5577"/>
                        <a:pt x="10125" y="5563"/>
                      </a:cubicBezTo>
                      <a:cubicBezTo>
                        <a:pt x="10111" y="5549"/>
                        <a:pt x="10041" y="5492"/>
                        <a:pt x="9970" y="5450"/>
                      </a:cubicBezTo>
                      <a:cubicBezTo>
                        <a:pt x="9886" y="5408"/>
                        <a:pt x="9802" y="5352"/>
                        <a:pt x="9759" y="5323"/>
                      </a:cubicBezTo>
                      <a:cubicBezTo>
                        <a:pt x="9717" y="5295"/>
                        <a:pt x="9689" y="5281"/>
                        <a:pt x="9689" y="5281"/>
                      </a:cubicBezTo>
                      <a:cubicBezTo>
                        <a:pt x="9675" y="5281"/>
                        <a:pt x="9633" y="5253"/>
                        <a:pt x="9576" y="5211"/>
                      </a:cubicBezTo>
                      <a:cubicBezTo>
                        <a:pt x="9435" y="5126"/>
                        <a:pt x="9295" y="5070"/>
                        <a:pt x="8900" y="4901"/>
                      </a:cubicBezTo>
                      <a:cubicBezTo>
                        <a:pt x="8759" y="4831"/>
                        <a:pt x="8633" y="4788"/>
                        <a:pt x="8605" y="4788"/>
                      </a:cubicBezTo>
                      <a:cubicBezTo>
                        <a:pt x="8590" y="4788"/>
                        <a:pt x="8576" y="4788"/>
                        <a:pt x="8590" y="4774"/>
                      </a:cubicBezTo>
                      <a:cubicBezTo>
                        <a:pt x="8590" y="4774"/>
                        <a:pt x="8703" y="4760"/>
                        <a:pt x="8830" y="4746"/>
                      </a:cubicBezTo>
                      <a:cubicBezTo>
                        <a:pt x="8957" y="4732"/>
                        <a:pt x="9126" y="4718"/>
                        <a:pt x="9210" y="4704"/>
                      </a:cubicBezTo>
                      <a:cubicBezTo>
                        <a:pt x="9478" y="4676"/>
                        <a:pt x="9675" y="4690"/>
                        <a:pt x="9942" y="4774"/>
                      </a:cubicBezTo>
                      <a:cubicBezTo>
                        <a:pt x="10055" y="4802"/>
                        <a:pt x="10323" y="4929"/>
                        <a:pt x="10337" y="4957"/>
                      </a:cubicBezTo>
                      <a:cubicBezTo>
                        <a:pt x="10337" y="4957"/>
                        <a:pt x="10351" y="4971"/>
                        <a:pt x="10365" y="4971"/>
                      </a:cubicBezTo>
                      <a:cubicBezTo>
                        <a:pt x="10379" y="4971"/>
                        <a:pt x="10548" y="5084"/>
                        <a:pt x="10590" y="5126"/>
                      </a:cubicBezTo>
                      <a:cubicBezTo>
                        <a:pt x="10604" y="5126"/>
                        <a:pt x="10632" y="5154"/>
                        <a:pt x="10660" y="5183"/>
                      </a:cubicBezTo>
                      <a:cubicBezTo>
                        <a:pt x="10759" y="5253"/>
                        <a:pt x="11055" y="5549"/>
                        <a:pt x="11224" y="5746"/>
                      </a:cubicBezTo>
                      <a:cubicBezTo>
                        <a:pt x="11308" y="5844"/>
                        <a:pt x="11491" y="6042"/>
                        <a:pt x="11632" y="6182"/>
                      </a:cubicBezTo>
                      <a:cubicBezTo>
                        <a:pt x="11773" y="6337"/>
                        <a:pt x="11900" y="6450"/>
                        <a:pt x="11900" y="6464"/>
                      </a:cubicBezTo>
                      <a:cubicBezTo>
                        <a:pt x="11886" y="6464"/>
                        <a:pt x="11815" y="6478"/>
                        <a:pt x="11731" y="6492"/>
                      </a:cubicBezTo>
                      <a:cubicBezTo>
                        <a:pt x="11646" y="6506"/>
                        <a:pt x="11519" y="6520"/>
                        <a:pt x="11449" y="6534"/>
                      </a:cubicBezTo>
                      <a:cubicBezTo>
                        <a:pt x="11013" y="6619"/>
                        <a:pt x="10745" y="6633"/>
                        <a:pt x="10506" y="6591"/>
                      </a:cubicBezTo>
                      <a:cubicBezTo>
                        <a:pt x="10351" y="6549"/>
                        <a:pt x="10168" y="6492"/>
                        <a:pt x="10111" y="6450"/>
                      </a:cubicBezTo>
                      <a:cubicBezTo>
                        <a:pt x="10083" y="6436"/>
                        <a:pt x="10055" y="6422"/>
                        <a:pt x="10055" y="6422"/>
                      </a:cubicBezTo>
                      <a:cubicBezTo>
                        <a:pt x="10041" y="6422"/>
                        <a:pt x="9872" y="6295"/>
                        <a:pt x="9759" y="6211"/>
                      </a:cubicBezTo>
                      <a:cubicBezTo>
                        <a:pt x="9717" y="6182"/>
                        <a:pt x="9633" y="6098"/>
                        <a:pt x="9576" y="6013"/>
                      </a:cubicBezTo>
                      <a:cubicBezTo>
                        <a:pt x="9506" y="5943"/>
                        <a:pt x="9435" y="5859"/>
                        <a:pt x="9407" y="5844"/>
                      </a:cubicBezTo>
                      <a:cubicBezTo>
                        <a:pt x="9393" y="5816"/>
                        <a:pt x="9365" y="5788"/>
                        <a:pt x="9365" y="5774"/>
                      </a:cubicBezTo>
                      <a:cubicBezTo>
                        <a:pt x="9365" y="5760"/>
                        <a:pt x="9337" y="5732"/>
                        <a:pt x="9309" y="5704"/>
                      </a:cubicBezTo>
                      <a:cubicBezTo>
                        <a:pt x="9280" y="5661"/>
                        <a:pt x="9238" y="5605"/>
                        <a:pt x="9196" y="5549"/>
                      </a:cubicBezTo>
                      <a:cubicBezTo>
                        <a:pt x="9027" y="5323"/>
                        <a:pt x="8816" y="5070"/>
                        <a:pt x="8745" y="5000"/>
                      </a:cubicBezTo>
                      <a:cubicBezTo>
                        <a:pt x="8717" y="4971"/>
                        <a:pt x="8647" y="4929"/>
                        <a:pt x="8605" y="4887"/>
                      </a:cubicBezTo>
                      <a:cubicBezTo>
                        <a:pt x="8562" y="4859"/>
                        <a:pt x="8520" y="4831"/>
                        <a:pt x="8520" y="4831"/>
                      </a:cubicBezTo>
                      <a:cubicBezTo>
                        <a:pt x="8520" y="4802"/>
                        <a:pt x="8816" y="4915"/>
                        <a:pt x="8886" y="49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1222525" y="2501225"/>
                  <a:ext cx="62700" cy="46475"/>
                </a:xfrm>
                <a:custGeom>
                  <a:avLst/>
                  <a:gdLst/>
                  <a:ahLst/>
                  <a:cxnLst/>
                  <a:rect l="l" t="t" r="r" b="b"/>
                  <a:pathLst>
                    <a:path w="2508" h="1859" extrusionOk="0">
                      <a:moveTo>
                        <a:pt x="789" y="972"/>
                      </a:moveTo>
                      <a:cubicBezTo>
                        <a:pt x="1015" y="789"/>
                        <a:pt x="1085" y="746"/>
                        <a:pt x="1845" y="366"/>
                      </a:cubicBezTo>
                      <a:cubicBezTo>
                        <a:pt x="2211" y="183"/>
                        <a:pt x="2507" y="28"/>
                        <a:pt x="2507" y="28"/>
                      </a:cubicBezTo>
                      <a:cubicBezTo>
                        <a:pt x="2479" y="0"/>
                        <a:pt x="1029" y="704"/>
                        <a:pt x="930" y="774"/>
                      </a:cubicBezTo>
                      <a:cubicBezTo>
                        <a:pt x="902" y="803"/>
                        <a:pt x="860" y="831"/>
                        <a:pt x="831" y="845"/>
                      </a:cubicBezTo>
                      <a:cubicBezTo>
                        <a:pt x="775" y="873"/>
                        <a:pt x="536" y="1127"/>
                        <a:pt x="423" y="1253"/>
                      </a:cubicBezTo>
                      <a:cubicBezTo>
                        <a:pt x="325" y="1380"/>
                        <a:pt x="127" y="1648"/>
                        <a:pt x="1" y="1859"/>
                      </a:cubicBezTo>
                      <a:lnTo>
                        <a:pt x="71" y="1859"/>
                      </a:lnTo>
                      <a:cubicBezTo>
                        <a:pt x="99" y="1831"/>
                        <a:pt x="113" y="1802"/>
                        <a:pt x="127" y="1774"/>
                      </a:cubicBezTo>
                      <a:cubicBezTo>
                        <a:pt x="479" y="1267"/>
                        <a:pt x="578" y="1155"/>
                        <a:pt x="789" y="9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329"/>
        <p:cNvGrpSpPr/>
        <p:nvPr/>
      </p:nvGrpSpPr>
      <p:grpSpPr>
        <a:xfrm>
          <a:off x="0" y="0"/>
          <a:ext cx="0" cy="0"/>
          <a:chOff x="0" y="0"/>
          <a:chExt cx="0" cy="0"/>
        </a:xfrm>
      </p:grpSpPr>
      <p:grpSp>
        <p:nvGrpSpPr>
          <p:cNvPr id="330" name="Google Shape;330;p15"/>
          <p:cNvGrpSpPr/>
          <p:nvPr/>
        </p:nvGrpSpPr>
        <p:grpSpPr>
          <a:xfrm>
            <a:off x="-1061953" y="-11"/>
            <a:ext cx="10614899" cy="5506755"/>
            <a:chOff x="-1061953" y="-11"/>
            <a:chExt cx="10614899" cy="5506755"/>
          </a:xfrm>
        </p:grpSpPr>
        <p:grpSp>
          <p:nvGrpSpPr>
            <p:cNvPr id="331" name="Google Shape;331;p15"/>
            <p:cNvGrpSpPr/>
            <p:nvPr/>
          </p:nvGrpSpPr>
          <p:grpSpPr>
            <a:xfrm>
              <a:off x="6965649" y="-11"/>
              <a:ext cx="2587297" cy="5506755"/>
              <a:chOff x="6965649" y="-11"/>
              <a:chExt cx="2587297" cy="5506755"/>
            </a:xfrm>
          </p:grpSpPr>
          <p:sp>
            <p:nvSpPr>
              <p:cNvPr id="332" name="Google Shape;332;p15"/>
              <p:cNvSpPr/>
              <p:nvPr/>
            </p:nvSpPr>
            <p:spPr>
              <a:xfrm>
                <a:off x="7045325" y="0"/>
                <a:ext cx="2098800" cy="51435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6965649" y="4303429"/>
                <a:ext cx="2480792" cy="833970"/>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7826843" y="-11"/>
                <a:ext cx="1317278" cy="3006341"/>
              </a:xfrm>
              <a:custGeom>
                <a:avLst/>
                <a:gdLst/>
                <a:ahLst/>
                <a:cxnLst/>
                <a:rect l="l" t="t" r="r" b="b"/>
                <a:pathLst>
                  <a:path w="12421" h="28347" extrusionOk="0">
                    <a:moveTo>
                      <a:pt x="6957" y="7210"/>
                    </a:moveTo>
                    <a:cubicBezTo>
                      <a:pt x="6957" y="7224"/>
                      <a:pt x="6957" y="7252"/>
                      <a:pt x="6943" y="7295"/>
                    </a:cubicBezTo>
                    <a:cubicBezTo>
                      <a:pt x="6943" y="7323"/>
                      <a:pt x="6929" y="7351"/>
                      <a:pt x="6929" y="7351"/>
                    </a:cubicBezTo>
                    <a:cubicBezTo>
                      <a:pt x="6929" y="7337"/>
                      <a:pt x="6929" y="7309"/>
                      <a:pt x="6929" y="7266"/>
                    </a:cubicBezTo>
                    <a:cubicBezTo>
                      <a:pt x="6943" y="7238"/>
                      <a:pt x="6943" y="7210"/>
                      <a:pt x="6957" y="7210"/>
                    </a:cubicBezTo>
                    <a:close/>
                    <a:moveTo>
                      <a:pt x="6887" y="7492"/>
                    </a:moveTo>
                    <a:cubicBezTo>
                      <a:pt x="6887" y="7520"/>
                      <a:pt x="6887" y="7520"/>
                      <a:pt x="6901" y="7506"/>
                    </a:cubicBezTo>
                    <a:cubicBezTo>
                      <a:pt x="6901" y="7492"/>
                      <a:pt x="6901" y="7478"/>
                      <a:pt x="6901" y="7463"/>
                    </a:cubicBezTo>
                    <a:cubicBezTo>
                      <a:pt x="6887" y="7463"/>
                      <a:pt x="6887" y="7478"/>
                      <a:pt x="6887" y="7492"/>
                    </a:cubicBezTo>
                    <a:close/>
                    <a:moveTo>
                      <a:pt x="6816" y="7844"/>
                    </a:moveTo>
                    <a:cubicBezTo>
                      <a:pt x="6816" y="7942"/>
                      <a:pt x="6816" y="7942"/>
                      <a:pt x="6831" y="7844"/>
                    </a:cubicBezTo>
                    <a:cubicBezTo>
                      <a:pt x="6845" y="7801"/>
                      <a:pt x="6845" y="7773"/>
                      <a:pt x="6831" y="7773"/>
                    </a:cubicBezTo>
                    <a:cubicBezTo>
                      <a:pt x="6816" y="7773"/>
                      <a:pt x="6816" y="7816"/>
                      <a:pt x="6816" y="7844"/>
                    </a:cubicBezTo>
                    <a:close/>
                    <a:moveTo>
                      <a:pt x="11097" y="15772"/>
                    </a:moveTo>
                    <a:cubicBezTo>
                      <a:pt x="11111" y="15701"/>
                      <a:pt x="11125" y="15645"/>
                      <a:pt x="11125" y="15617"/>
                    </a:cubicBezTo>
                    <a:cubicBezTo>
                      <a:pt x="11111" y="15659"/>
                      <a:pt x="11097" y="15715"/>
                      <a:pt x="11083" y="15758"/>
                    </a:cubicBezTo>
                    <a:cubicBezTo>
                      <a:pt x="11069" y="15814"/>
                      <a:pt x="11055" y="15856"/>
                      <a:pt x="11055" y="15870"/>
                    </a:cubicBezTo>
                    <a:cubicBezTo>
                      <a:pt x="11069" y="15870"/>
                      <a:pt x="11069" y="15870"/>
                      <a:pt x="11069" y="15870"/>
                    </a:cubicBezTo>
                    <a:cubicBezTo>
                      <a:pt x="11069" y="15842"/>
                      <a:pt x="11083" y="15814"/>
                      <a:pt x="11097" y="15772"/>
                    </a:cubicBezTo>
                    <a:close/>
                    <a:moveTo>
                      <a:pt x="2310" y="9491"/>
                    </a:moveTo>
                    <a:cubicBezTo>
                      <a:pt x="2310" y="9491"/>
                      <a:pt x="2310" y="9491"/>
                      <a:pt x="2310" y="9491"/>
                    </a:cubicBezTo>
                    <a:cubicBezTo>
                      <a:pt x="2324" y="9491"/>
                      <a:pt x="2338" y="9477"/>
                      <a:pt x="2338" y="9477"/>
                    </a:cubicBezTo>
                    <a:cubicBezTo>
                      <a:pt x="2338" y="9477"/>
                      <a:pt x="2338" y="9477"/>
                      <a:pt x="2338" y="9477"/>
                    </a:cubicBezTo>
                    <a:cubicBezTo>
                      <a:pt x="2324" y="9477"/>
                      <a:pt x="2310" y="9477"/>
                      <a:pt x="2310" y="9491"/>
                    </a:cubicBezTo>
                    <a:close/>
                    <a:moveTo>
                      <a:pt x="10971" y="197"/>
                    </a:moveTo>
                    <a:cubicBezTo>
                      <a:pt x="11154" y="493"/>
                      <a:pt x="11210" y="620"/>
                      <a:pt x="11351" y="958"/>
                    </a:cubicBezTo>
                    <a:cubicBezTo>
                      <a:pt x="11365" y="986"/>
                      <a:pt x="11407" y="1056"/>
                      <a:pt x="11435" y="1127"/>
                    </a:cubicBezTo>
                    <a:cubicBezTo>
                      <a:pt x="11449" y="1155"/>
                      <a:pt x="11492" y="1239"/>
                      <a:pt x="11492" y="1268"/>
                    </a:cubicBezTo>
                    <a:cubicBezTo>
                      <a:pt x="11492" y="1282"/>
                      <a:pt x="11506" y="1352"/>
                      <a:pt x="11548" y="1451"/>
                    </a:cubicBezTo>
                    <a:cubicBezTo>
                      <a:pt x="11576" y="1535"/>
                      <a:pt x="11632" y="1676"/>
                      <a:pt x="11661" y="1760"/>
                    </a:cubicBezTo>
                    <a:cubicBezTo>
                      <a:pt x="11872" y="2380"/>
                      <a:pt x="11998" y="2718"/>
                      <a:pt x="12069" y="2845"/>
                    </a:cubicBezTo>
                    <a:cubicBezTo>
                      <a:pt x="12083" y="2873"/>
                      <a:pt x="12111" y="2943"/>
                      <a:pt x="12111" y="2971"/>
                    </a:cubicBezTo>
                    <a:cubicBezTo>
                      <a:pt x="12111" y="2971"/>
                      <a:pt x="12125" y="3028"/>
                      <a:pt x="12153" y="3084"/>
                    </a:cubicBezTo>
                    <a:cubicBezTo>
                      <a:pt x="12266" y="3323"/>
                      <a:pt x="12280" y="3380"/>
                      <a:pt x="12322" y="3464"/>
                    </a:cubicBezTo>
                    <a:cubicBezTo>
                      <a:pt x="12336" y="3507"/>
                      <a:pt x="12365" y="3549"/>
                      <a:pt x="12365" y="3563"/>
                    </a:cubicBezTo>
                    <a:cubicBezTo>
                      <a:pt x="12379" y="3577"/>
                      <a:pt x="12407" y="3591"/>
                      <a:pt x="12407" y="3619"/>
                    </a:cubicBezTo>
                    <a:cubicBezTo>
                      <a:pt x="12407" y="3619"/>
                      <a:pt x="12407" y="3633"/>
                      <a:pt x="12421" y="3647"/>
                    </a:cubicBezTo>
                    <a:lnTo>
                      <a:pt x="12421" y="3436"/>
                    </a:lnTo>
                    <a:cubicBezTo>
                      <a:pt x="12407" y="3422"/>
                      <a:pt x="12393" y="3394"/>
                      <a:pt x="12393" y="3380"/>
                    </a:cubicBezTo>
                    <a:cubicBezTo>
                      <a:pt x="12393" y="3366"/>
                      <a:pt x="12379" y="3295"/>
                      <a:pt x="12351" y="3253"/>
                    </a:cubicBezTo>
                    <a:cubicBezTo>
                      <a:pt x="12280" y="3084"/>
                      <a:pt x="12196" y="2901"/>
                      <a:pt x="12167" y="2788"/>
                    </a:cubicBezTo>
                    <a:cubicBezTo>
                      <a:pt x="12153" y="2732"/>
                      <a:pt x="12125" y="2662"/>
                      <a:pt x="12111" y="2633"/>
                    </a:cubicBezTo>
                    <a:cubicBezTo>
                      <a:pt x="12083" y="2577"/>
                      <a:pt x="12083" y="2507"/>
                      <a:pt x="12083" y="2056"/>
                    </a:cubicBezTo>
                    <a:cubicBezTo>
                      <a:pt x="12083" y="1563"/>
                      <a:pt x="12097" y="1451"/>
                      <a:pt x="12139" y="1253"/>
                    </a:cubicBezTo>
                    <a:cubicBezTo>
                      <a:pt x="12182" y="1141"/>
                      <a:pt x="12252" y="930"/>
                      <a:pt x="12308" y="845"/>
                    </a:cubicBezTo>
                    <a:cubicBezTo>
                      <a:pt x="12322" y="803"/>
                      <a:pt x="12365" y="704"/>
                      <a:pt x="12379" y="620"/>
                    </a:cubicBezTo>
                    <a:cubicBezTo>
                      <a:pt x="12393" y="592"/>
                      <a:pt x="12407" y="563"/>
                      <a:pt x="12407" y="535"/>
                    </a:cubicBezTo>
                    <a:lnTo>
                      <a:pt x="12407" y="324"/>
                    </a:lnTo>
                    <a:cubicBezTo>
                      <a:pt x="12393" y="366"/>
                      <a:pt x="12379" y="423"/>
                      <a:pt x="12365" y="451"/>
                    </a:cubicBezTo>
                    <a:cubicBezTo>
                      <a:pt x="12351" y="535"/>
                      <a:pt x="12308" y="634"/>
                      <a:pt x="12294" y="690"/>
                    </a:cubicBezTo>
                    <a:cubicBezTo>
                      <a:pt x="12280" y="718"/>
                      <a:pt x="12266" y="789"/>
                      <a:pt x="12252" y="803"/>
                    </a:cubicBezTo>
                    <a:cubicBezTo>
                      <a:pt x="12238" y="817"/>
                      <a:pt x="12210" y="873"/>
                      <a:pt x="12111" y="1169"/>
                    </a:cubicBezTo>
                    <a:cubicBezTo>
                      <a:pt x="12097" y="1211"/>
                      <a:pt x="12055" y="1324"/>
                      <a:pt x="12041" y="1338"/>
                    </a:cubicBezTo>
                    <a:cubicBezTo>
                      <a:pt x="12027" y="1338"/>
                      <a:pt x="12027" y="1338"/>
                      <a:pt x="12027" y="1338"/>
                    </a:cubicBezTo>
                    <a:cubicBezTo>
                      <a:pt x="12013" y="1338"/>
                      <a:pt x="12013" y="1338"/>
                      <a:pt x="11998" y="1338"/>
                    </a:cubicBezTo>
                    <a:cubicBezTo>
                      <a:pt x="11970" y="1282"/>
                      <a:pt x="12055" y="831"/>
                      <a:pt x="12111" y="606"/>
                    </a:cubicBezTo>
                    <a:cubicBezTo>
                      <a:pt x="12139" y="507"/>
                      <a:pt x="12182" y="324"/>
                      <a:pt x="12224" y="197"/>
                    </a:cubicBezTo>
                    <a:cubicBezTo>
                      <a:pt x="12238" y="127"/>
                      <a:pt x="12252" y="57"/>
                      <a:pt x="12280" y="0"/>
                    </a:cubicBezTo>
                    <a:lnTo>
                      <a:pt x="12182" y="0"/>
                    </a:lnTo>
                    <a:cubicBezTo>
                      <a:pt x="12167" y="57"/>
                      <a:pt x="12153" y="127"/>
                      <a:pt x="12139" y="183"/>
                    </a:cubicBezTo>
                    <a:cubicBezTo>
                      <a:pt x="12125" y="296"/>
                      <a:pt x="12097" y="409"/>
                      <a:pt x="12083" y="451"/>
                    </a:cubicBezTo>
                    <a:cubicBezTo>
                      <a:pt x="12083" y="479"/>
                      <a:pt x="12055" y="563"/>
                      <a:pt x="12055" y="606"/>
                    </a:cubicBezTo>
                    <a:cubicBezTo>
                      <a:pt x="12041" y="662"/>
                      <a:pt x="12027" y="775"/>
                      <a:pt x="12013" y="831"/>
                    </a:cubicBezTo>
                    <a:cubicBezTo>
                      <a:pt x="11984" y="930"/>
                      <a:pt x="11970" y="1084"/>
                      <a:pt x="11956" y="1437"/>
                    </a:cubicBezTo>
                    <a:lnTo>
                      <a:pt x="11956" y="1521"/>
                    </a:lnTo>
                    <a:lnTo>
                      <a:pt x="11914" y="1521"/>
                    </a:lnTo>
                    <a:lnTo>
                      <a:pt x="11900" y="1437"/>
                    </a:lnTo>
                    <a:cubicBezTo>
                      <a:pt x="11858" y="1211"/>
                      <a:pt x="11844" y="915"/>
                      <a:pt x="11886" y="423"/>
                    </a:cubicBezTo>
                    <a:cubicBezTo>
                      <a:pt x="11886" y="296"/>
                      <a:pt x="11900" y="155"/>
                      <a:pt x="11900" y="127"/>
                    </a:cubicBezTo>
                    <a:cubicBezTo>
                      <a:pt x="11900" y="85"/>
                      <a:pt x="11900" y="42"/>
                      <a:pt x="11914" y="0"/>
                    </a:cubicBezTo>
                    <a:lnTo>
                      <a:pt x="11830" y="0"/>
                    </a:lnTo>
                    <a:cubicBezTo>
                      <a:pt x="11787" y="465"/>
                      <a:pt x="11773" y="1141"/>
                      <a:pt x="11801" y="1282"/>
                    </a:cubicBezTo>
                    <a:cubicBezTo>
                      <a:pt x="11815" y="1352"/>
                      <a:pt x="11815" y="1422"/>
                      <a:pt x="11815" y="1451"/>
                    </a:cubicBezTo>
                    <a:cubicBezTo>
                      <a:pt x="11815" y="1493"/>
                      <a:pt x="11872" y="1831"/>
                      <a:pt x="11886" y="1929"/>
                    </a:cubicBezTo>
                    <a:cubicBezTo>
                      <a:pt x="11914" y="2028"/>
                      <a:pt x="11900" y="2042"/>
                      <a:pt x="11900" y="2042"/>
                    </a:cubicBezTo>
                    <a:cubicBezTo>
                      <a:pt x="11886" y="2056"/>
                      <a:pt x="11886" y="2056"/>
                      <a:pt x="11872" y="2056"/>
                    </a:cubicBezTo>
                    <a:cubicBezTo>
                      <a:pt x="11872" y="2056"/>
                      <a:pt x="11858" y="2056"/>
                      <a:pt x="11844" y="2042"/>
                    </a:cubicBezTo>
                    <a:cubicBezTo>
                      <a:pt x="11844" y="2028"/>
                      <a:pt x="11844" y="2028"/>
                      <a:pt x="11844" y="2014"/>
                    </a:cubicBezTo>
                    <a:cubicBezTo>
                      <a:pt x="11844" y="2000"/>
                      <a:pt x="11830" y="1958"/>
                      <a:pt x="11801" y="1901"/>
                    </a:cubicBezTo>
                    <a:cubicBezTo>
                      <a:pt x="11773" y="1845"/>
                      <a:pt x="11745" y="1774"/>
                      <a:pt x="11731" y="1732"/>
                    </a:cubicBezTo>
                    <a:cubicBezTo>
                      <a:pt x="11717" y="1690"/>
                      <a:pt x="11703" y="1620"/>
                      <a:pt x="11675" y="1577"/>
                    </a:cubicBezTo>
                    <a:cubicBezTo>
                      <a:pt x="11661" y="1549"/>
                      <a:pt x="11646" y="1493"/>
                      <a:pt x="11632" y="1465"/>
                    </a:cubicBezTo>
                    <a:cubicBezTo>
                      <a:pt x="11632" y="1437"/>
                      <a:pt x="11618" y="1408"/>
                      <a:pt x="11618" y="1408"/>
                    </a:cubicBezTo>
                    <a:cubicBezTo>
                      <a:pt x="11604" y="1380"/>
                      <a:pt x="11576" y="1324"/>
                      <a:pt x="11562" y="1296"/>
                    </a:cubicBezTo>
                    <a:cubicBezTo>
                      <a:pt x="11534" y="1197"/>
                      <a:pt x="11463" y="1028"/>
                      <a:pt x="11323" y="732"/>
                    </a:cubicBezTo>
                    <a:cubicBezTo>
                      <a:pt x="11182" y="465"/>
                      <a:pt x="11154" y="409"/>
                      <a:pt x="11069" y="282"/>
                    </a:cubicBezTo>
                    <a:cubicBezTo>
                      <a:pt x="11027" y="225"/>
                      <a:pt x="10985" y="155"/>
                      <a:pt x="10985" y="141"/>
                    </a:cubicBezTo>
                    <a:lnTo>
                      <a:pt x="10985" y="141"/>
                    </a:lnTo>
                    <a:cubicBezTo>
                      <a:pt x="10985" y="141"/>
                      <a:pt x="10956" y="113"/>
                      <a:pt x="10928" y="71"/>
                    </a:cubicBezTo>
                    <a:cubicBezTo>
                      <a:pt x="10914" y="57"/>
                      <a:pt x="10886" y="28"/>
                      <a:pt x="10872" y="0"/>
                    </a:cubicBezTo>
                    <a:lnTo>
                      <a:pt x="10830" y="0"/>
                    </a:lnTo>
                    <a:cubicBezTo>
                      <a:pt x="10844" y="14"/>
                      <a:pt x="10844" y="28"/>
                      <a:pt x="10858" y="57"/>
                    </a:cubicBezTo>
                    <a:cubicBezTo>
                      <a:pt x="10900" y="99"/>
                      <a:pt x="10942" y="169"/>
                      <a:pt x="10971" y="197"/>
                    </a:cubicBezTo>
                    <a:close/>
                    <a:moveTo>
                      <a:pt x="7774" y="0"/>
                    </a:moveTo>
                    <a:lnTo>
                      <a:pt x="7718" y="0"/>
                    </a:lnTo>
                    <a:cubicBezTo>
                      <a:pt x="7704" y="57"/>
                      <a:pt x="7690" y="113"/>
                      <a:pt x="7675" y="183"/>
                    </a:cubicBezTo>
                    <a:cubicBezTo>
                      <a:pt x="7647" y="310"/>
                      <a:pt x="7619" y="451"/>
                      <a:pt x="7605" y="507"/>
                    </a:cubicBezTo>
                    <a:cubicBezTo>
                      <a:pt x="7591" y="578"/>
                      <a:pt x="7549" y="775"/>
                      <a:pt x="7506" y="1028"/>
                    </a:cubicBezTo>
                    <a:cubicBezTo>
                      <a:pt x="7492" y="1084"/>
                      <a:pt x="7492" y="1211"/>
                      <a:pt x="7492" y="1352"/>
                    </a:cubicBezTo>
                    <a:cubicBezTo>
                      <a:pt x="7478" y="1704"/>
                      <a:pt x="7492" y="1817"/>
                      <a:pt x="7506" y="1901"/>
                    </a:cubicBezTo>
                    <a:cubicBezTo>
                      <a:pt x="7521" y="1958"/>
                      <a:pt x="7535" y="2028"/>
                      <a:pt x="7521" y="2070"/>
                    </a:cubicBezTo>
                    <a:lnTo>
                      <a:pt x="7506" y="2197"/>
                    </a:lnTo>
                    <a:lnTo>
                      <a:pt x="7436" y="2084"/>
                    </a:lnTo>
                    <a:cubicBezTo>
                      <a:pt x="7239" y="1817"/>
                      <a:pt x="7225" y="1817"/>
                      <a:pt x="6845" y="1591"/>
                    </a:cubicBezTo>
                    <a:cubicBezTo>
                      <a:pt x="6732" y="1535"/>
                      <a:pt x="6605" y="1451"/>
                      <a:pt x="6549" y="1408"/>
                    </a:cubicBezTo>
                    <a:cubicBezTo>
                      <a:pt x="6436" y="1310"/>
                      <a:pt x="6394" y="1225"/>
                      <a:pt x="6295" y="915"/>
                    </a:cubicBezTo>
                    <a:cubicBezTo>
                      <a:pt x="6253" y="775"/>
                      <a:pt x="6169" y="634"/>
                      <a:pt x="6042" y="451"/>
                    </a:cubicBezTo>
                    <a:cubicBezTo>
                      <a:pt x="5915" y="268"/>
                      <a:pt x="5845" y="141"/>
                      <a:pt x="5803" y="0"/>
                    </a:cubicBezTo>
                    <a:lnTo>
                      <a:pt x="5760" y="0"/>
                    </a:lnTo>
                    <a:cubicBezTo>
                      <a:pt x="5760" y="14"/>
                      <a:pt x="5760" y="28"/>
                      <a:pt x="5774" y="42"/>
                    </a:cubicBezTo>
                    <a:lnTo>
                      <a:pt x="5774" y="71"/>
                    </a:lnTo>
                    <a:cubicBezTo>
                      <a:pt x="5817" y="197"/>
                      <a:pt x="5901" y="394"/>
                      <a:pt x="5929" y="423"/>
                    </a:cubicBezTo>
                    <a:cubicBezTo>
                      <a:pt x="5943" y="423"/>
                      <a:pt x="5972" y="465"/>
                      <a:pt x="5986" y="493"/>
                    </a:cubicBezTo>
                    <a:cubicBezTo>
                      <a:pt x="6000" y="535"/>
                      <a:pt x="6028" y="606"/>
                      <a:pt x="6056" y="648"/>
                    </a:cubicBezTo>
                    <a:cubicBezTo>
                      <a:pt x="6098" y="704"/>
                      <a:pt x="6155" y="831"/>
                      <a:pt x="6183" y="944"/>
                    </a:cubicBezTo>
                    <a:lnTo>
                      <a:pt x="6281" y="1183"/>
                    </a:lnTo>
                    <a:cubicBezTo>
                      <a:pt x="6324" y="1296"/>
                      <a:pt x="6380" y="1394"/>
                      <a:pt x="6408" y="1422"/>
                    </a:cubicBezTo>
                    <a:cubicBezTo>
                      <a:pt x="6436" y="1437"/>
                      <a:pt x="6493" y="1479"/>
                      <a:pt x="6521" y="1507"/>
                    </a:cubicBezTo>
                    <a:cubicBezTo>
                      <a:pt x="6549" y="1535"/>
                      <a:pt x="6633" y="1591"/>
                      <a:pt x="6718" y="1634"/>
                    </a:cubicBezTo>
                    <a:cubicBezTo>
                      <a:pt x="7140" y="1859"/>
                      <a:pt x="7197" y="1901"/>
                      <a:pt x="7337" y="2056"/>
                    </a:cubicBezTo>
                    <a:cubicBezTo>
                      <a:pt x="7394" y="2127"/>
                      <a:pt x="7478" y="2225"/>
                      <a:pt x="7492" y="2267"/>
                    </a:cubicBezTo>
                    <a:cubicBezTo>
                      <a:pt x="7521" y="2310"/>
                      <a:pt x="7535" y="2352"/>
                      <a:pt x="7549" y="2352"/>
                    </a:cubicBezTo>
                    <a:cubicBezTo>
                      <a:pt x="7549" y="2352"/>
                      <a:pt x="7563" y="2352"/>
                      <a:pt x="7577" y="2352"/>
                    </a:cubicBezTo>
                    <a:cubicBezTo>
                      <a:pt x="7577" y="2338"/>
                      <a:pt x="7591" y="2324"/>
                      <a:pt x="7577" y="2324"/>
                    </a:cubicBezTo>
                    <a:cubicBezTo>
                      <a:pt x="7577" y="2296"/>
                      <a:pt x="7591" y="2253"/>
                      <a:pt x="7605" y="2239"/>
                    </a:cubicBezTo>
                    <a:cubicBezTo>
                      <a:pt x="7619" y="2211"/>
                      <a:pt x="7675" y="2028"/>
                      <a:pt x="7690" y="1915"/>
                    </a:cubicBezTo>
                    <a:cubicBezTo>
                      <a:pt x="7690" y="1929"/>
                      <a:pt x="7690" y="1943"/>
                      <a:pt x="7675" y="1943"/>
                    </a:cubicBezTo>
                    <a:cubicBezTo>
                      <a:pt x="7675" y="1958"/>
                      <a:pt x="7661" y="1972"/>
                      <a:pt x="7661" y="1972"/>
                    </a:cubicBezTo>
                    <a:cubicBezTo>
                      <a:pt x="7675" y="1986"/>
                      <a:pt x="7647" y="2056"/>
                      <a:pt x="7647" y="2070"/>
                    </a:cubicBezTo>
                    <a:cubicBezTo>
                      <a:pt x="7619" y="2141"/>
                      <a:pt x="7605" y="2155"/>
                      <a:pt x="7591" y="2155"/>
                    </a:cubicBezTo>
                    <a:cubicBezTo>
                      <a:pt x="7577" y="2155"/>
                      <a:pt x="7577" y="2141"/>
                      <a:pt x="7563" y="2127"/>
                    </a:cubicBezTo>
                    <a:cubicBezTo>
                      <a:pt x="7563" y="2127"/>
                      <a:pt x="7563" y="2112"/>
                      <a:pt x="7577" y="2070"/>
                    </a:cubicBezTo>
                    <a:cubicBezTo>
                      <a:pt x="7577" y="2056"/>
                      <a:pt x="7577" y="1986"/>
                      <a:pt x="7563" y="1915"/>
                    </a:cubicBezTo>
                    <a:cubicBezTo>
                      <a:pt x="7549" y="1760"/>
                      <a:pt x="7549" y="1577"/>
                      <a:pt x="7563" y="1479"/>
                    </a:cubicBezTo>
                    <a:cubicBezTo>
                      <a:pt x="7563" y="1451"/>
                      <a:pt x="7577" y="1366"/>
                      <a:pt x="7577" y="1282"/>
                    </a:cubicBezTo>
                    <a:cubicBezTo>
                      <a:pt x="7591" y="1197"/>
                      <a:pt x="7619" y="958"/>
                      <a:pt x="7675" y="747"/>
                    </a:cubicBezTo>
                    <a:cubicBezTo>
                      <a:pt x="7760" y="324"/>
                      <a:pt x="7774" y="240"/>
                      <a:pt x="7774" y="155"/>
                    </a:cubicBezTo>
                    <a:cubicBezTo>
                      <a:pt x="7774" y="127"/>
                      <a:pt x="7774" y="71"/>
                      <a:pt x="7774" y="0"/>
                    </a:cubicBezTo>
                    <a:close/>
                    <a:moveTo>
                      <a:pt x="7690" y="1789"/>
                    </a:moveTo>
                    <a:cubicBezTo>
                      <a:pt x="7690" y="1803"/>
                      <a:pt x="7690" y="1845"/>
                      <a:pt x="7690" y="1859"/>
                    </a:cubicBezTo>
                    <a:cubicBezTo>
                      <a:pt x="7690" y="1873"/>
                      <a:pt x="7690" y="1887"/>
                      <a:pt x="7690" y="1887"/>
                    </a:cubicBezTo>
                    <a:cubicBezTo>
                      <a:pt x="7704" y="1859"/>
                      <a:pt x="7704" y="1845"/>
                      <a:pt x="7704" y="1831"/>
                    </a:cubicBezTo>
                    <a:cubicBezTo>
                      <a:pt x="7704" y="1803"/>
                      <a:pt x="7704" y="1774"/>
                      <a:pt x="7718" y="1746"/>
                    </a:cubicBezTo>
                    <a:cubicBezTo>
                      <a:pt x="7732" y="1732"/>
                      <a:pt x="7732" y="1676"/>
                      <a:pt x="7746" y="1634"/>
                    </a:cubicBezTo>
                    <a:cubicBezTo>
                      <a:pt x="7746" y="1620"/>
                      <a:pt x="7746" y="1591"/>
                      <a:pt x="7746" y="1577"/>
                    </a:cubicBezTo>
                    <a:cubicBezTo>
                      <a:pt x="7746" y="1577"/>
                      <a:pt x="7746" y="1577"/>
                      <a:pt x="7746" y="1577"/>
                    </a:cubicBezTo>
                    <a:cubicBezTo>
                      <a:pt x="7732" y="1591"/>
                      <a:pt x="7718" y="1634"/>
                      <a:pt x="7718" y="1676"/>
                    </a:cubicBezTo>
                    <a:cubicBezTo>
                      <a:pt x="7718" y="1718"/>
                      <a:pt x="7704" y="1774"/>
                      <a:pt x="7690" y="1789"/>
                    </a:cubicBezTo>
                    <a:close/>
                    <a:moveTo>
                      <a:pt x="3352" y="127"/>
                    </a:moveTo>
                    <a:cubicBezTo>
                      <a:pt x="3352" y="155"/>
                      <a:pt x="3338" y="225"/>
                      <a:pt x="3338" y="310"/>
                    </a:cubicBezTo>
                    <a:cubicBezTo>
                      <a:pt x="3338" y="352"/>
                      <a:pt x="3324" y="451"/>
                      <a:pt x="3310" y="479"/>
                    </a:cubicBezTo>
                    <a:cubicBezTo>
                      <a:pt x="3296" y="493"/>
                      <a:pt x="3296" y="507"/>
                      <a:pt x="3296" y="507"/>
                    </a:cubicBezTo>
                    <a:cubicBezTo>
                      <a:pt x="3310" y="549"/>
                      <a:pt x="3240" y="690"/>
                      <a:pt x="3197" y="761"/>
                    </a:cubicBezTo>
                    <a:cubicBezTo>
                      <a:pt x="3127" y="859"/>
                      <a:pt x="3014" y="958"/>
                      <a:pt x="2888" y="1028"/>
                    </a:cubicBezTo>
                    <a:cubicBezTo>
                      <a:pt x="2747" y="1084"/>
                      <a:pt x="2705" y="1141"/>
                      <a:pt x="2719" y="1169"/>
                    </a:cubicBezTo>
                    <a:cubicBezTo>
                      <a:pt x="2719" y="1169"/>
                      <a:pt x="2719" y="1169"/>
                      <a:pt x="2733" y="1183"/>
                    </a:cubicBezTo>
                    <a:cubicBezTo>
                      <a:pt x="2761" y="1197"/>
                      <a:pt x="3212" y="1253"/>
                      <a:pt x="3338" y="1253"/>
                    </a:cubicBezTo>
                    <a:cubicBezTo>
                      <a:pt x="3465" y="1253"/>
                      <a:pt x="3704" y="1183"/>
                      <a:pt x="3845" y="1099"/>
                    </a:cubicBezTo>
                    <a:cubicBezTo>
                      <a:pt x="3887" y="1070"/>
                      <a:pt x="3972" y="1028"/>
                      <a:pt x="4000" y="1014"/>
                    </a:cubicBezTo>
                    <a:cubicBezTo>
                      <a:pt x="4056" y="986"/>
                      <a:pt x="4085" y="972"/>
                      <a:pt x="4085" y="958"/>
                    </a:cubicBezTo>
                    <a:cubicBezTo>
                      <a:pt x="4099" y="944"/>
                      <a:pt x="4127" y="930"/>
                      <a:pt x="4141" y="930"/>
                    </a:cubicBezTo>
                    <a:cubicBezTo>
                      <a:pt x="4169" y="915"/>
                      <a:pt x="4394" y="775"/>
                      <a:pt x="4451" y="732"/>
                    </a:cubicBezTo>
                    <a:cubicBezTo>
                      <a:pt x="4521" y="662"/>
                      <a:pt x="4803" y="493"/>
                      <a:pt x="4986" y="409"/>
                    </a:cubicBezTo>
                    <a:cubicBezTo>
                      <a:pt x="5084" y="352"/>
                      <a:pt x="5211" y="282"/>
                      <a:pt x="5267" y="240"/>
                    </a:cubicBezTo>
                    <a:cubicBezTo>
                      <a:pt x="5338" y="197"/>
                      <a:pt x="5465" y="85"/>
                      <a:pt x="5549" y="0"/>
                    </a:cubicBezTo>
                    <a:lnTo>
                      <a:pt x="5422" y="0"/>
                    </a:lnTo>
                    <a:cubicBezTo>
                      <a:pt x="5282" y="127"/>
                      <a:pt x="5127" y="240"/>
                      <a:pt x="4930" y="338"/>
                    </a:cubicBezTo>
                    <a:cubicBezTo>
                      <a:pt x="4775" y="437"/>
                      <a:pt x="4662" y="493"/>
                      <a:pt x="4662" y="507"/>
                    </a:cubicBezTo>
                    <a:cubicBezTo>
                      <a:pt x="4634" y="535"/>
                      <a:pt x="4620" y="535"/>
                      <a:pt x="4592" y="535"/>
                    </a:cubicBezTo>
                    <a:cubicBezTo>
                      <a:pt x="4592" y="535"/>
                      <a:pt x="4577" y="549"/>
                      <a:pt x="4563" y="563"/>
                    </a:cubicBezTo>
                    <a:cubicBezTo>
                      <a:pt x="4535" y="578"/>
                      <a:pt x="4465" y="634"/>
                      <a:pt x="4408" y="676"/>
                    </a:cubicBezTo>
                    <a:cubicBezTo>
                      <a:pt x="4352" y="718"/>
                      <a:pt x="4268" y="775"/>
                      <a:pt x="4240" y="789"/>
                    </a:cubicBezTo>
                    <a:cubicBezTo>
                      <a:pt x="4155" y="859"/>
                      <a:pt x="3817" y="1056"/>
                      <a:pt x="3704" y="1113"/>
                    </a:cubicBezTo>
                    <a:cubicBezTo>
                      <a:pt x="3578" y="1169"/>
                      <a:pt x="3395" y="1197"/>
                      <a:pt x="3268" y="1197"/>
                    </a:cubicBezTo>
                    <a:lnTo>
                      <a:pt x="3254" y="1197"/>
                    </a:lnTo>
                    <a:cubicBezTo>
                      <a:pt x="3183" y="1183"/>
                      <a:pt x="3155" y="1183"/>
                      <a:pt x="3141" y="1169"/>
                    </a:cubicBezTo>
                    <a:cubicBezTo>
                      <a:pt x="3141" y="1141"/>
                      <a:pt x="3169" y="1127"/>
                      <a:pt x="3324" y="1042"/>
                    </a:cubicBezTo>
                    <a:lnTo>
                      <a:pt x="3338" y="1028"/>
                    </a:lnTo>
                    <a:cubicBezTo>
                      <a:pt x="3423" y="1000"/>
                      <a:pt x="3521" y="944"/>
                      <a:pt x="3564" y="915"/>
                    </a:cubicBezTo>
                    <a:cubicBezTo>
                      <a:pt x="3620" y="887"/>
                      <a:pt x="3690" y="845"/>
                      <a:pt x="3733" y="817"/>
                    </a:cubicBezTo>
                    <a:cubicBezTo>
                      <a:pt x="3845" y="775"/>
                      <a:pt x="3916" y="732"/>
                      <a:pt x="4014" y="634"/>
                    </a:cubicBezTo>
                    <a:lnTo>
                      <a:pt x="4183" y="507"/>
                    </a:lnTo>
                    <a:cubicBezTo>
                      <a:pt x="4211" y="465"/>
                      <a:pt x="4240" y="451"/>
                      <a:pt x="4240" y="437"/>
                    </a:cubicBezTo>
                    <a:cubicBezTo>
                      <a:pt x="4240" y="423"/>
                      <a:pt x="4254" y="409"/>
                      <a:pt x="4296" y="380"/>
                    </a:cubicBezTo>
                    <a:cubicBezTo>
                      <a:pt x="4324" y="352"/>
                      <a:pt x="4366" y="324"/>
                      <a:pt x="4366" y="310"/>
                    </a:cubicBezTo>
                    <a:cubicBezTo>
                      <a:pt x="4380" y="296"/>
                      <a:pt x="4408" y="254"/>
                      <a:pt x="4423" y="254"/>
                    </a:cubicBezTo>
                    <a:cubicBezTo>
                      <a:pt x="4437" y="240"/>
                      <a:pt x="4507" y="169"/>
                      <a:pt x="4620" y="42"/>
                    </a:cubicBezTo>
                    <a:cubicBezTo>
                      <a:pt x="4634" y="28"/>
                      <a:pt x="4634" y="14"/>
                      <a:pt x="4648" y="0"/>
                    </a:cubicBezTo>
                    <a:lnTo>
                      <a:pt x="4563" y="0"/>
                    </a:lnTo>
                    <a:cubicBezTo>
                      <a:pt x="4549" y="14"/>
                      <a:pt x="4535" y="28"/>
                      <a:pt x="4521" y="42"/>
                    </a:cubicBezTo>
                    <a:cubicBezTo>
                      <a:pt x="4479" y="85"/>
                      <a:pt x="4451" y="127"/>
                      <a:pt x="4394" y="197"/>
                    </a:cubicBezTo>
                    <a:cubicBezTo>
                      <a:pt x="4366" y="225"/>
                      <a:pt x="4324" y="254"/>
                      <a:pt x="4310" y="268"/>
                    </a:cubicBezTo>
                    <a:cubicBezTo>
                      <a:pt x="4282" y="282"/>
                      <a:pt x="4268" y="310"/>
                      <a:pt x="4254" y="310"/>
                    </a:cubicBezTo>
                    <a:cubicBezTo>
                      <a:pt x="4240" y="338"/>
                      <a:pt x="4225" y="366"/>
                      <a:pt x="4085" y="479"/>
                    </a:cubicBezTo>
                    <a:cubicBezTo>
                      <a:pt x="3916" y="634"/>
                      <a:pt x="3789" y="718"/>
                      <a:pt x="3648" y="789"/>
                    </a:cubicBezTo>
                    <a:cubicBezTo>
                      <a:pt x="3620" y="817"/>
                      <a:pt x="3535" y="859"/>
                      <a:pt x="3465" y="887"/>
                    </a:cubicBezTo>
                    <a:cubicBezTo>
                      <a:pt x="3197" y="1028"/>
                      <a:pt x="3155" y="1056"/>
                      <a:pt x="3085" y="1084"/>
                    </a:cubicBezTo>
                    <a:cubicBezTo>
                      <a:pt x="3043" y="1113"/>
                      <a:pt x="3028" y="1113"/>
                      <a:pt x="3014" y="1113"/>
                    </a:cubicBezTo>
                    <a:cubicBezTo>
                      <a:pt x="3014" y="1099"/>
                      <a:pt x="3000" y="1099"/>
                      <a:pt x="3000" y="1099"/>
                    </a:cubicBezTo>
                    <a:cubicBezTo>
                      <a:pt x="3000" y="1084"/>
                      <a:pt x="3000" y="1084"/>
                      <a:pt x="3000" y="1084"/>
                    </a:cubicBezTo>
                    <a:cubicBezTo>
                      <a:pt x="3014" y="1056"/>
                      <a:pt x="3028" y="1042"/>
                      <a:pt x="3057" y="1042"/>
                    </a:cubicBezTo>
                    <a:cubicBezTo>
                      <a:pt x="3071" y="1028"/>
                      <a:pt x="3226" y="887"/>
                      <a:pt x="3268" y="831"/>
                    </a:cubicBezTo>
                    <a:cubicBezTo>
                      <a:pt x="3282" y="803"/>
                      <a:pt x="3310" y="747"/>
                      <a:pt x="3338" y="704"/>
                    </a:cubicBezTo>
                    <a:cubicBezTo>
                      <a:pt x="3395" y="634"/>
                      <a:pt x="3479" y="254"/>
                      <a:pt x="3465" y="197"/>
                    </a:cubicBezTo>
                    <a:lnTo>
                      <a:pt x="3465" y="197"/>
                    </a:lnTo>
                    <a:cubicBezTo>
                      <a:pt x="3465" y="197"/>
                      <a:pt x="3465" y="197"/>
                      <a:pt x="3465" y="197"/>
                    </a:cubicBezTo>
                    <a:cubicBezTo>
                      <a:pt x="3451" y="169"/>
                      <a:pt x="3451" y="141"/>
                      <a:pt x="3465" y="127"/>
                    </a:cubicBezTo>
                    <a:cubicBezTo>
                      <a:pt x="3465" y="127"/>
                      <a:pt x="3479" y="113"/>
                      <a:pt x="3465" y="85"/>
                    </a:cubicBezTo>
                    <a:cubicBezTo>
                      <a:pt x="3465" y="71"/>
                      <a:pt x="3465" y="42"/>
                      <a:pt x="3465" y="0"/>
                    </a:cubicBezTo>
                    <a:lnTo>
                      <a:pt x="3352" y="0"/>
                    </a:lnTo>
                    <a:cubicBezTo>
                      <a:pt x="3352" y="14"/>
                      <a:pt x="3352" y="28"/>
                      <a:pt x="3352" y="28"/>
                    </a:cubicBezTo>
                    <a:cubicBezTo>
                      <a:pt x="3352" y="57"/>
                      <a:pt x="3352" y="99"/>
                      <a:pt x="3352" y="127"/>
                    </a:cubicBezTo>
                    <a:close/>
                    <a:moveTo>
                      <a:pt x="2888" y="9097"/>
                    </a:moveTo>
                    <a:cubicBezTo>
                      <a:pt x="2930" y="9111"/>
                      <a:pt x="2986" y="9125"/>
                      <a:pt x="3028" y="9125"/>
                    </a:cubicBezTo>
                    <a:cubicBezTo>
                      <a:pt x="3071" y="9139"/>
                      <a:pt x="3127" y="9139"/>
                      <a:pt x="3155" y="9153"/>
                    </a:cubicBezTo>
                    <a:cubicBezTo>
                      <a:pt x="3226" y="9153"/>
                      <a:pt x="3296" y="9167"/>
                      <a:pt x="3352" y="9167"/>
                    </a:cubicBezTo>
                    <a:lnTo>
                      <a:pt x="3366" y="9167"/>
                    </a:lnTo>
                    <a:cubicBezTo>
                      <a:pt x="3324" y="9153"/>
                      <a:pt x="3226" y="9125"/>
                      <a:pt x="3028" y="9097"/>
                    </a:cubicBezTo>
                    <a:cubicBezTo>
                      <a:pt x="3014" y="9097"/>
                      <a:pt x="2958" y="9083"/>
                      <a:pt x="2902" y="9055"/>
                    </a:cubicBezTo>
                    <a:cubicBezTo>
                      <a:pt x="2860" y="9041"/>
                      <a:pt x="2817" y="9041"/>
                      <a:pt x="2803" y="9041"/>
                    </a:cubicBezTo>
                    <a:cubicBezTo>
                      <a:pt x="2803" y="9041"/>
                      <a:pt x="2789" y="9041"/>
                      <a:pt x="2789" y="9041"/>
                    </a:cubicBezTo>
                    <a:cubicBezTo>
                      <a:pt x="2775" y="9041"/>
                      <a:pt x="2761" y="9041"/>
                      <a:pt x="2747" y="9027"/>
                    </a:cubicBezTo>
                    <a:cubicBezTo>
                      <a:pt x="2705" y="9012"/>
                      <a:pt x="2536" y="8998"/>
                      <a:pt x="2367" y="8998"/>
                    </a:cubicBezTo>
                    <a:cubicBezTo>
                      <a:pt x="2212" y="8998"/>
                      <a:pt x="2099" y="8998"/>
                      <a:pt x="2057" y="9012"/>
                    </a:cubicBezTo>
                    <a:cubicBezTo>
                      <a:pt x="2029" y="9027"/>
                      <a:pt x="1958" y="9055"/>
                      <a:pt x="1916" y="9055"/>
                    </a:cubicBezTo>
                    <a:cubicBezTo>
                      <a:pt x="1874" y="9069"/>
                      <a:pt x="1860" y="9083"/>
                      <a:pt x="1846" y="9083"/>
                    </a:cubicBezTo>
                    <a:cubicBezTo>
                      <a:pt x="1832" y="9097"/>
                      <a:pt x="1803" y="9111"/>
                      <a:pt x="1789" y="9111"/>
                    </a:cubicBezTo>
                    <a:cubicBezTo>
                      <a:pt x="1761" y="9111"/>
                      <a:pt x="1606" y="9181"/>
                      <a:pt x="1578" y="9210"/>
                    </a:cubicBezTo>
                    <a:cubicBezTo>
                      <a:pt x="1578" y="9224"/>
                      <a:pt x="1494" y="9280"/>
                      <a:pt x="1480" y="9294"/>
                    </a:cubicBezTo>
                    <a:cubicBezTo>
                      <a:pt x="1367" y="9379"/>
                      <a:pt x="1184" y="9562"/>
                      <a:pt x="1170" y="9604"/>
                    </a:cubicBezTo>
                    <a:cubicBezTo>
                      <a:pt x="1170" y="9618"/>
                      <a:pt x="1142" y="9632"/>
                      <a:pt x="1127" y="9646"/>
                    </a:cubicBezTo>
                    <a:cubicBezTo>
                      <a:pt x="1071" y="9702"/>
                      <a:pt x="874" y="10209"/>
                      <a:pt x="804" y="10519"/>
                    </a:cubicBezTo>
                    <a:cubicBezTo>
                      <a:pt x="790" y="10632"/>
                      <a:pt x="761" y="10815"/>
                      <a:pt x="747" y="10942"/>
                    </a:cubicBezTo>
                    <a:cubicBezTo>
                      <a:pt x="719" y="11209"/>
                      <a:pt x="733" y="11744"/>
                      <a:pt x="761" y="11970"/>
                    </a:cubicBezTo>
                    <a:cubicBezTo>
                      <a:pt x="790" y="12153"/>
                      <a:pt x="790" y="12209"/>
                      <a:pt x="733" y="12265"/>
                    </a:cubicBezTo>
                    <a:cubicBezTo>
                      <a:pt x="719" y="12294"/>
                      <a:pt x="677" y="12336"/>
                      <a:pt x="649" y="12378"/>
                    </a:cubicBezTo>
                    <a:cubicBezTo>
                      <a:pt x="635" y="12406"/>
                      <a:pt x="578" y="12463"/>
                      <a:pt x="550" y="12505"/>
                    </a:cubicBezTo>
                    <a:cubicBezTo>
                      <a:pt x="536" y="12533"/>
                      <a:pt x="508" y="12561"/>
                      <a:pt x="508" y="12575"/>
                    </a:cubicBezTo>
                    <a:lnTo>
                      <a:pt x="508" y="12561"/>
                    </a:lnTo>
                    <a:cubicBezTo>
                      <a:pt x="508" y="12575"/>
                      <a:pt x="480" y="12631"/>
                      <a:pt x="409" y="12702"/>
                    </a:cubicBezTo>
                    <a:cubicBezTo>
                      <a:pt x="226" y="12885"/>
                      <a:pt x="184" y="12955"/>
                      <a:pt x="114" y="13068"/>
                    </a:cubicBezTo>
                    <a:cubicBezTo>
                      <a:pt x="29" y="13209"/>
                      <a:pt x="1" y="13293"/>
                      <a:pt x="15" y="13307"/>
                    </a:cubicBezTo>
                    <a:cubicBezTo>
                      <a:pt x="15" y="13321"/>
                      <a:pt x="15" y="13321"/>
                      <a:pt x="29" y="13321"/>
                    </a:cubicBezTo>
                    <a:cubicBezTo>
                      <a:pt x="43" y="13321"/>
                      <a:pt x="85" y="13307"/>
                      <a:pt x="142" y="13279"/>
                    </a:cubicBezTo>
                    <a:cubicBezTo>
                      <a:pt x="170" y="13265"/>
                      <a:pt x="212" y="13251"/>
                      <a:pt x="226" y="13251"/>
                    </a:cubicBezTo>
                    <a:cubicBezTo>
                      <a:pt x="240" y="13251"/>
                      <a:pt x="254" y="13237"/>
                      <a:pt x="254" y="13237"/>
                    </a:cubicBezTo>
                    <a:lnTo>
                      <a:pt x="254" y="13223"/>
                    </a:lnTo>
                    <a:lnTo>
                      <a:pt x="254" y="13223"/>
                    </a:lnTo>
                    <a:cubicBezTo>
                      <a:pt x="240" y="13223"/>
                      <a:pt x="198" y="13237"/>
                      <a:pt x="184" y="13251"/>
                    </a:cubicBezTo>
                    <a:cubicBezTo>
                      <a:pt x="170" y="13251"/>
                      <a:pt x="156" y="13265"/>
                      <a:pt x="142" y="13265"/>
                    </a:cubicBezTo>
                    <a:cubicBezTo>
                      <a:pt x="128" y="13265"/>
                      <a:pt x="114" y="13251"/>
                      <a:pt x="114" y="13251"/>
                    </a:cubicBezTo>
                    <a:cubicBezTo>
                      <a:pt x="114" y="13251"/>
                      <a:pt x="114" y="13237"/>
                      <a:pt x="114" y="13237"/>
                    </a:cubicBezTo>
                    <a:cubicBezTo>
                      <a:pt x="114" y="13181"/>
                      <a:pt x="268" y="12969"/>
                      <a:pt x="339" y="12899"/>
                    </a:cubicBezTo>
                    <a:cubicBezTo>
                      <a:pt x="437" y="12800"/>
                      <a:pt x="466" y="12786"/>
                      <a:pt x="550" y="12674"/>
                    </a:cubicBezTo>
                    <a:cubicBezTo>
                      <a:pt x="705" y="12477"/>
                      <a:pt x="719" y="12463"/>
                      <a:pt x="747" y="12463"/>
                    </a:cubicBezTo>
                    <a:lnTo>
                      <a:pt x="761" y="12463"/>
                    </a:lnTo>
                    <a:lnTo>
                      <a:pt x="761" y="12463"/>
                    </a:lnTo>
                    <a:cubicBezTo>
                      <a:pt x="775" y="12477"/>
                      <a:pt x="761" y="12491"/>
                      <a:pt x="761" y="12533"/>
                    </a:cubicBezTo>
                    <a:cubicBezTo>
                      <a:pt x="733" y="12589"/>
                      <a:pt x="649" y="12772"/>
                      <a:pt x="621" y="12800"/>
                    </a:cubicBezTo>
                    <a:cubicBezTo>
                      <a:pt x="606" y="12815"/>
                      <a:pt x="592" y="12829"/>
                      <a:pt x="592" y="12857"/>
                    </a:cubicBezTo>
                    <a:cubicBezTo>
                      <a:pt x="578" y="12899"/>
                      <a:pt x="409" y="13110"/>
                      <a:pt x="367" y="13138"/>
                    </a:cubicBezTo>
                    <a:cubicBezTo>
                      <a:pt x="367" y="13138"/>
                      <a:pt x="367" y="13138"/>
                      <a:pt x="367" y="13153"/>
                    </a:cubicBezTo>
                    <a:cubicBezTo>
                      <a:pt x="367" y="13153"/>
                      <a:pt x="367" y="13153"/>
                      <a:pt x="367" y="13153"/>
                    </a:cubicBezTo>
                    <a:cubicBezTo>
                      <a:pt x="367" y="13153"/>
                      <a:pt x="395" y="13138"/>
                      <a:pt x="409" y="13110"/>
                    </a:cubicBezTo>
                    <a:cubicBezTo>
                      <a:pt x="437" y="13068"/>
                      <a:pt x="480" y="13026"/>
                      <a:pt x="508" y="12998"/>
                    </a:cubicBezTo>
                    <a:cubicBezTo>
                      <a:pt x="578" y="12927"/>
                      <a:pt x="719" y="12702"/>
                      <a:pt x="719" y="12674"/>
                    </a:cubicBezTo>
                    <a:cubicBezTo>
                      <a:pt x="719" y="12646"/>
                      <a:pt x="733" y="12631"/>
                      <a:pt x="747" y="12617"/>
                    </a:cubicBezTo>
                    <a:cubicBezTo>
                      <a:pt x="775" y="12589"/>
                      <a:pt x="832" y="12420"/>
                      <a:pt x="832" y="12364"/>
                    </a:cubicBezTo>
                    <a:cubicBezTo>
                      <a:pt x="832" y="12308"/>
                      <a:pt x="874" y="12209"/>
                      <a:pt x="930" y="12139"/>
                    </a:cubicBezTo>
                    <a:cubicBezTo>
                      <a:pt x="944" y="12125"/>
                      <a:pt x="987" y="12054"/>
                      <a:pt x="1029" y="11984"/>
                    </a:cubicBezTo>
                    <a:cubicBezTo>
                      <a:pt x="1043" y="11956"/>
                      <a:pt x="1099" y="11857"/>
                      <a:pt x="1113" y="11843"/>
                    </a:cubicBezTo>
                    <a:cubicBezTo>
                      <a:pt x="1113" y="11829"/>
                      <a:pt x="1156" y="11787"/>
                      <a:pt x="1325" y="11449"/>
                    </a:cubicBezTo>
                    <a:cubicBezTo>
                      <a:pt x="1367" y="11378"/>
                      <a:pt x="1423" y="11280"/>
                      <a:pt x="1480" y="11223"/>
                    </a:cubicBezTo>
                    <a:cubicBezTo>
                      <a:pt x="1522" y="11153"/>
                      <a:pt x="1578" y="11082"/>
                      <a:pt x="1592" y="11040"/>
                    </a:cubicBezTo>
                    <a:cubicBezTo>
                      <a:pt x="1592" y="11026"/>
                      <a:pt x="1634" y="10956"/>
                      <a:pt x="1663" y="10942"/>
                    </a:cubicBezTo>
                    <a:cubicBezTo>
                      <a:pt x="1663" y="10942"/>
                      <a:pt x="1691" y="10914"/>
                      <a:pt x="1705" y="10885"/>
                    </a:cubicBezTo>
                    <a:cubicBezTo>
                      <a:pt x="1817" y="10632"/>
                      <a:pt x="2015" y="10336"/>
                      <a:pt x="2113" y="10294"/>
                    </a:cubicBezTo>
                    <a:cubicBezTo>
                      <a:pt x="2127" y="10280"/>
                      <a:pt x="2170" y="10252"/>
                      <a:pt x="2212" y="10224"/>
                    </a:cubicBezTo>
                    <a:cubicBezTo>
                      <a:pt x="2409" y="10083"/>
                      <a:pt x="2719" y="9956"/>
                      <a:pt x="3043" y="9886"/>
                    </a:cubicBezTo>
                    <a:cubicBezTo>
                      <a:pt x="3113" y="9871"/>
                      <a:pt x="3183" y="9857"/>
                      <a:pt x="3226" y="9843"/>
                    </a:cubicBezTo>
                    <a:cubicBezTo>
                      <a:pt x="3268" y="9829"/>
                      <a:pt x="3395" y="9829"/>
                      <a:pt x="3521" y="9829"/>
                    </a:cubicBezTo>
                    <a:lnTo>
                      <a:pt x="3535" y="9829"/>
                    </a:lnTo>
                    <a:cubicBezTo>
                      <a:pt x="3775" y="9829"/>
                      <a:pt x="3958" y="9857"/>
                      <a:pt x="4113" y="9942"/>
                    </a:cubicBezTo>
                    <a:cubicBezTo>
                      <a:pt x="4141" y="9970"/>
                      <a:pt x="4183" y="9970"/>
                      <a:pt x="4197" y="9970"/>
                    </a:cubicBezTo>
                    <a:cubicBezTo>
                      <a:pt x="4211" y="9970"/>
                      <a:pt x="4240" y="9984"/>
                      <a:pt x="4268" y="10012"/>
                    </a:cubicBezTo>
                    <a:cubicBezTo>
                      <a:pt x="4268" y="10026"/>
                      <a:pt x="4282" y="10026"/>
                      <a:pt x="4296" y="10026"/>
                    </a:cubicBezTo>
                    <a:cubicBezTo>
                      <a:pt x="4324" y="10026"/>
                      <a:pt x="4408" y="10097"/>
                      <a:pt x="4465" y="10139"/>
                    </a:cubicBezTo>
                    <a:cubicBezTo>
                      <a:pt x="4465" y="10139"/>
                      <a:pt x="4465" y="10139"/>
                      <a:pt x="4465" y="10139"/>
                    </a:cubicBezTo>
                    <a:cubicBezTo>
                      <a:pt x="4408" y="10069"/>
                      <a:pt x="4014" y="9815"/>
                      <a:pt x="3930" y="9815"/>
                    </a:cubicBezTo>
                    <a:cubicBezTo>
                      <a:pt x="3916" y="9815"/>
                      <a:pt x="3873" y="9801"/>
                      <a:pt x="3859" y="9787"/>
                    </a:cubicBezTo>
                    <a:cubicBezTo>
                      <a:pt x="3845" y="9773"/>
                      <a:pt x="3747" y="9745"/>
                      <a:pt x="3648" y="9745"/>
                    </a:cubicBezTo>
                    <a:cubicBezTo>
                      <a:pt x="3578" y="9731"/>
                      <a:pt x="3535" y="9731"/>
                      <a:pt x="3493" y="9731"/>
                    </a:cubicBezTo>
                    <a:cubicBezTo>
                      <a:pt x="3423" y="9731"/>
                      <a:pt x="3352" y="9745"/>
                      <a:pt x="3268" y="9759"/>
                    </a:cubicBezTo>
                    <a:cubicBezTo>
                      <a:pt x="3028" y="9787"/>
                      <a:pt x="2775" y="9843"/>
                      <a:pt x="2747" y="9871"/>
                    </a:cubicBezTo>
                    <a:cubicBezTo>
                      <a:pt x="2719" y="9886"/>
                      <a:pt x="2676" y="9900"/>
                      <a:pt x="2648" y="9900"/>
                    </a:cubicBezTo>
                    <a:cubicBezTo>
                      <a:pt x="2522" y="9928"/>
                      <a:pt x="2226" y="10111"/>
                      <a:pt x="2057" y="10252"/>
                    </a:cubicBezTo>
                    <a:cubicBezTo>
                      <a:pt x="1958" y="10336"/>
                      <a:pt x="1930" y="10378"/>
                      <a:pt x="1930" y="10392"/>
                    </a:cubicBezTo>
                    <a:cubicBezTo>
                      <a:pt x="1930" y="10407"/>
                      <a:pt x="1902" y="10435"/>
                      <a:pt x="1888" y="10449"/>
                    </a:cubicBezTo>
                    <a:cubicBezTo>
                      <a:pt x="1860" y="10477"/>
                      <a:pt x="1691" y="10801"/>
                      <a:pt x="1648" y="10899"/>
                    </a:cubicBezTo>
                    <a:cubicBezTo>
                      <a:pt x="1634" y="10928"/>
                      <a:pt x="1620" y="10942"/>
                      <a:pt x="1606" y="10942"/>
                    </a:cubicBezTo>
                    <a:cubicBezTo>
                      <a:pt x="1592" y="10956"/>
                      <a:pt x="1578" y="10984"/>
                      <a:pt x="1550" y="11026"/>
                    </a:cubicBezTo>
                    <a:cubicBezTo>
                      <a:pt x="1522" y="11068"/>
                      <a:pt x="1465" y="11153"/>
                      <a:pt x="1423" y="11195"/>
                    </a:cubicBezTo>
                    <a:cubicBezTo>
                      <a:pt x="1367" y="11280"/>
                      <a:pt x="1282" y="11406"/>
                      <a:pt x="1170" y="11618"/>
                    </a:cubicBezTo>
                    <a:cubicBezTo>
                      <a:pt x="1142" y="11674"/>
                      <a:pt x="1071" y="11801"/>
                      <a:pt x="1001" y="11899"/>
                    </a:cubicBezTo>
                    <a:lnTo>
                      <a:pt x="846" y="12125"/>
                    </a:lnTo>
                    <a:lnTo>
                      <a:pt x="818" y="11956"/>
                    </a:lnTo>
                    <a:cubicBezTo>
                      <a:pt x="775" y="11632"/>
                      <a:pt x="775" y="11125"/>
                      <a:pt x="804" y="10857"/>
                    </a:cubicBezTo>
                    <a:cubicBezTo>
                      <a:pt x="832" y="10632"/>
                      <a:pt x="888" y="10378"/>
                      <a:pt x="930" y="10238"/>
                    </a:cubicBezTo>
                    <a:cubicBezTo>
                      <a:pt x="958" y="10195"/>
                      <a:pt x="973" y="10125"/>
                      <a:pt x="973" y="10111"/>
                    </a:cubicBezTo>
                    <a:cubicBezTo>
                      <a:pt x="973" y="10083"/>
                      <a:pt x="987" y="10055"/>
                      <a:pt x="1001" y="10026"/>
                    </a:cubicBezTo>
                    <a:cubicBezTo>
                      <a:pt x="1015" y="10012"/>
                      <a:pt x="1029" y="9984"/>
                      <a:pt x="1029" y="9984"/>
                    </a:cubicBezTo>
                    <a:cubicBezTo>
                      <a:pt x="1029" y="9914"/>
                      <a:pt x="1142" y="9731"/>
                      <a:pt x="1226" y="9618"/>
                    </a:cubicBezTo>
                    <a:cubicBezTo>
                      <a:pt x="1296" y="9534"/>
                      <a:pt x="1465" y="9393"/>
                      <a:pt x="1663" y="9252"/>
                    </a:cubicBezTo>
                    <a:cubicBezTo>
                      <a:pt x="1691" y="9224"/>
                      <a:pt x="1789" y="9196"/>
                      <a:pt x="1888" y="9167"/>
                    </a:cubicBezTo>
                    <a:cubicBezTo>
                      <a:pt x="1972" y="9139"/>
                      <a:pt x="2071" y="9111"/>
                      <a:pt x="2113" y="9097"/>
                    </a:cubicBezTo>
                    <a:cubicBezTo>
                      <a:pt x="2170" y="9069"/>
                      <a:pt x="2437" y="9069"/>
                      <a:pt x="2493" y="9069"/>
                    </a:cubicBezTo>
                    <a:cubicBezTo>
                      <a:pt x="2662" y="9083"/>
                      <a:pt x="2845" y="9083"/>
                      <a:pt x="2888" y="9097"/>
                    </a:cubicBezTo>
                    <a:close/>
                    <a:moveTo>
                      <a:pt x="2423" y="9491"/>
                    </a:moveTo>
                    <a:cubicBezTo>
                      <a:pt x="2423" y="9491"/>
                      <a:pt x="2423" y="9477"/>
                      <a:pt x="2423" y="9477"/>
                    </a:cubicBezTo>
                    <a:cubicBezTo>
                      <a:pt x="2423" y="9477"/>
                      <a:pt x="2423" y="9477"/>
                      <a:pt x="2423" y="9477"/>
                    </a:cubicBezTo>
                    <a:cubicBezTo>
                      <a:pt x="2423" y="9477"/>
                      <a:pt x="2409" y="9477"/>
                      <a:pt x="2409" y="9477"/>
                    </a:cubicBezTo>
                    <a:cubicBezTo>
                      <a:pt x="2409" y="9491"/>
                      <a:pt x="2409" y="9491"/>
                      <a:pt x="2423" y="9491"/>
                    </a:cubicBezTo>
                    <a:close/>
                    <a:moveTo>
                      <a:pt x="12308" y="6252"/>
                    </a:moveTo>
                    <a:lnTo>
                      <a:pt x="12308" y="6267"/>
                    </a:lnTo>
                    <a:cubicBezTo>
                      <a:pt x="12322" y="6267"/>
                      <a:pt x="12322" y="6281"/>
                      <a:pt x="12336" y="6281"/>
                    </a:cubicBezTo>
                    <a:cubicBezTo>
                      <a:pt x="12336" y="6281"/>
                      <a:pt x="12336" y="6281"/>
                      <a:pt x="12336" y="6281"/>
                    </a:cubicBezTo>
                    <a:cubicBezTo>
                      <a:pt x="12322" y="6267"/>
                      <a:pt x="12322" y="6252"/>
                      <a:pt x="12308" y="6252"/>
                    </a:cubicBezTo>
                    <a:close/>
                    <a:moveTo>
                      <a:pt x="6281" y="11716"/>
                    </a:moveTo>
                    <a:cubicBezTo>
                      <a:pt x="6267" y="11716"/>
                      <a:pt x="6267" y="11744"/>
                      <a:pt x="6281" y="11787"/>
                    </a:cubicBezTo>
                    <a:cubicBezTo>
                      <a:pt x="6295" y="11857"/>
                      <a:pt x="6295" y="11871"/>
                      <a:pt x="6310" y="11857"/>
                    </a:cubicBezTo>
                    <a:cubicBezTo>
                      <a:pt x="6324" y="11843"/>
                      <a:pt x="6295" y="11716"/>
                      <a:pt x="6281" y="11716"/>
                    </a:cubicBezTo>
                    <a:close/>
                    <a:moveTo>
                      <a:pt x="12336" y="4633"/>
                    </a:moveTo>
                    <a:cubicBezTo>
                      <a:pt x="12238" y="4549"/>
                      <a:pt x="12167" y="4492"/>
                      <a:pt x="11984" y="4309"/>
                    </a:cubicBezTo>
                    <a:cubicBezTo>
                      <a:pt x="11942" y="4281"/>
                      <a:pt x="11844" y="4197"/>
                      <a:pt x="11787" y="4126"/>
                    </a:cubicBezTo>
                    <a:cubicBezTo>
                      <a:pt x="11717" y="4070"/>
                      <a:pt x="11632" y="3999"/>
                      <a:pt x="11604" y="3957"/>
                    </a:cubicBezTo>
                    <a:cubicBezTo>
                      <a:pt x="11576" y="3929"/>
                      <a:pt x="11520" y="3887"/>
                      <a:pt x="11492" y="3873"/>
                    </a:cubicBezTo>
                    <a:cubicBezTo>
                      <a:pt x="11463" y="3859"/>
                      <a:pt x="11379" y="3774"/>
                      <a:pt x="11280" y="3690"/>
                    </a:cubicBezTo>
                    <a:cubicBezTo>
                      <a:pt x="10985" y="3422"/>
                      <a:pt x="10971" y="3408"/>
                      <a:pt x="10900" y="3352"/>
                    </a:cubicBezTo>
                    <a:cubicBezTo>
                      <a:pt x="10787" y="3267"/>
                      <a:pt x="10548" y="2957"/>
                      <a:pt x="10478" y="2817"/>
                    </a:cubicBezTo>
                    <a:cubicBezTo>
                      <a:pt x="10464" y="2774"/>
                      <a:pt x="10421" y="2718"/>
                      <a:pt x="10407" y="2690"/>
                    </a:cubicBezTo>
                    <a:cubicBezTo>
                      <a:pt x="10393" y="2676"/>
                      <a:pt x="10351" y="2619"/>
                      <a:pt x="10337" y="2577"/>
                    </a:cubicBezTo>
                    <a:cubicBezTo>
                      <a:pt x="10309" y="2493"/>
                      <a:pt x="10281" y="2479"/>
                      <a:pt x="10266" y="2479"/>
                    </a:cubicBezTo>
                    <a:cubicBezTo>
                      <a:pt x="10266" y="2464"/>
                      <a:pt x="10252" y="2450"/>
                      <a:pt x="10224" y="2394"/>
                    </a:cubicBezTo>
                    <a:cubicBezTo>
                      <a:pt x="10210" y="2352"/>
                      <a:pt x="10182" y="2296"/>
                      <a:pt x="10168" y="2281"/>
                    </a:cubicBezTo>
                    <a:cubicBezTo>
                      <a:pt x="10154" y="2267"/>
                      <a:pt x="10126" y="2211"/>
                      <a:pt x="10112" y="2169"/>
                    </a:cubicBezTo>
                    <a:cubicBezTo>
                      <a:pt x="10083" y="2112"/>
                      <a:pt x="10041" y="2042"/>
                      <a:pt x="10013" y="2014"/>
                    </a:cubicBezTo>
                    <a:cubicBezTo>
                      <a:pt x="9999" y="1986"/>
                      <a:pt x="9971" y="1943"/>
                      <a:pt x="9957" y="1915"/>
                    </a:cubicBezTo>
                    <a:cubicBezTo>
                      <a:pt x="9957" y="1887"/>
                      <a:pt x="9943" y="1845"/>
                      <a:pt x="9914" y="1831"/>
                    </a:cubicBezTo>
                    <a:cubicBezTo>
                      <a:pt x="9914" y="1817"/>
                      <a:pt x="9872" y="1760"/>
                      <a:pt x="9830" y="1662"/>
                    </a:cubicBezTo>
                    <a:cubicBezTo>
                      <a:pt x="9760" y="1507"/>
                      <a:pt x="9731" y="1451"/>
                      <a:pt x="9661" y="1253"/>
                    </a:cubicBezTo>
                    <a:cubicBezTo>
                      <a:pt x="9647" y="1211"/>
                      <a:pt x="9591" y="1070"/>
                      <a:pt x="9548" y="944"/>
                    </a:cubicBezTo>
                    <a:cubicBezTo>
                      <a:pt x="9492" y="817"/>
                      <a:pt x="9436" y="662"/>
                      <a:pt x="9407" y="592"/>
                    </a:cubicBezTo>
                    <a:cubicBezTo>
                      <a:pt x="9309" y="240"/>
                      <a:pt x="9253" y="99"/>
                      <a:pt x="9238" y="0"/>
                    </a:cubicBezTo>
                    <a:lnTo>
                      <a:pt x="9450" y="0"/>
                    </a:lnTo>
                    <a:cubicBezTo>
                      <a:pt x="9464" y="14"/>
                      <a:pt x="9478" y="42"/>
                      <a:pt x="9492" y="57"/>
                    </a:cubicBezTo>
                    <a:cubicBezTo>
                      <a:pt x="9520" y="127"/>
                      <a:pt x="9605" y="240"/>
                      <a:pt x="9647" y="310"/>
                    </a:cubicBezTo>
                    <a:cubicBezTo>
                      <a:pt x="9703" y="394"/>
                      <a:pt x="9760" y="479"/>
                      <a:pt x="9774" y="493"/>
                    </a:cubicBezTo>
                    <a:cubicBezTo>
                      <a:pt x="9802" y="549"/>
                      <a:pt x="10069" y="887"/>
                      <a:pt x="10182" y="1000"/>
                    </a:cubicBezTo>
                    <a:cubicBezTo>
                      <a:pt x="10393" y="1225"/>
                      <a:pt x="10647" y="1521"/>
                      <a:pt x="10717" y="1620"/>
                    </a:cubicBezTo>
                    <a:cubicBezTo>
                      <a:pt x="10731" y="1648"/>
                      <a:pt x="10787" y="1732"/>
                      <a:pt x="10858" y="1817"/>
                    </a:cubicBezTo>
                    <a:cubicBezTo>
                      <a:pt x="10914" y="1887"/>
                      <a:pt x="11013" y="2056"/>
                      <a:pt x="11069" y="2183"/>
                    </a:cubicBezTo>
                    <a:cubicBezTo>
                      <a:pt x="11140" y="2310"/>
                      <a:pt x="11210" y="2436"/>
                      <a:pt x="11224" y="2464"/>
                    </a:cubicBezTo>
                    <a:cubicBezTo>
                      <a:pt x="11252" y="2507"/>
                      <a:pt x="11266" y="2535"/>
                      <a:pt x="11266" y="2549"/>
                    </a:cubicBezTo>
                    <a:cubicBezTo>
                      <a:pt x="11266" y="2577"/>
                      <a:pt x="11280" y="2605"/>
                      <a:pt x="11294" y="2619"/>
                    </a:cubicBezTo>
                    <a:cubicBezTo>
                      <a:pt x="11337" y="2648"/>
                      <a:pt x="11534" y="3056"/>
                      <a:pt x="11548" y="3126"/>
                    </a:cubicBezTo>
                    <a:cubicBezTo>
                      <a:pt x="11562" y="3169"/>
                      <a:pt x="11576" y="3211"/>
                      <a:pt x="11590" y="3225"/>
                    </a:cubicBezTo>
                    <a:cubicBezTo>
                      <a:pt x="11604" y="3225"/>
                      <a:pt x="11646" y="3323"/>
                      <a:pt x="11717" y="3464"/>
                    </a:cubicBezTo>
                    <a:cubicBezTo>
                      <a:pt x="11830" y="3718"/>
                      <a:pt x="11844" y="3746"/>
                      <a:pt x="12139" y="4028"/>
                    </a:cubicBezTo>
                    <a:cubicBezTo>
                      <a:pt x="12182" y="4070"/>
                      <a:pt x="12252" y="4140"/>
                      <a:pt x="12280" y="4182"/>
                    </a:cubicBezTo>
                    <a:cubicBezTo>
                      <a:pt x="12308" y="4225"/>
                      <a:pt x="12365" y="4309"/>
                      <a:pt x="12421" y="4366"/>
                    </a:cubicBezTo>
                    <a:lnTo>
                      <a:pt x="12421" y="4478"/>
                    </a:lnTo>
                    <a:cubicBezTo>
                      <a:pt x="12308" y="4366"/>
                      <a:pt x="12111" y="4168"/>
                      <a:pt x="12055" y="4126"/>
                    </a:cubicBezTo>
                    <a:cubicBezTo>
                      <a:pt x="12013" y="4084"/>
                      <a:pt x="11970" y="4042"/>
                      <a:pt x="11942" y="4013"/>
                    </a:cubicBezTo>
                    <a:cubicBezTo>
                      <a:pt x="11900" y="3971"/>
                      <a:pt x="11632" y="3690"/>
                      <a:pt x="11604" y="3690"/>
                    </a:cubicBezTo>
                    <a:lnTo>
                      <a:pt x="11604" y="3690"/>
                    </a:lnTo>
                    <a:cubicBezTo>
                      <a:pt x="11590" y="3690"/>
                      <a:pt x="11562" y="3647"/>
                      <a:pt x="11506" y="3605"/>
                    </a:cubicBezTo>
                    <a:cubicBezTo>
                      <a:pt x="11463" y="3549"/>
                      <a:pt x="11365" y="3436"/>
                      <a:pt x="11294" y="3366"/>
                    </a:cubicBezTo>
                    <a:cubicBezTo>
                      <a:pt x="11224" y="3295"/>
                      <a:pt x="11140" y="3197"/>
                      <a:pt x="11111" y="3140"/>
                    </a:cubicBezTo>
                    <a:cubicBezTo>
                      <a:pt x="11083" y="3098"/>
                      <a:pt x="11027" y="3028"/>
                      <a:pt x="10999" y="3014"/>
                    </a:cubicBezTo>
                    <a:cubicBezTo>
                      <a:pt x="10971" y="2986"/>
                      <a:pt x="10956" y="2971"/>
                      <a:pt x="10956" y="2957"/>
                    </a:cubicBezTo>
                    <a:cubicBezTo>
                      <a:pt x="10956" y="2915"/>
                      <a:pt x="10830" y="2732"/>
                      <a:pt x="10802" y="2718"/>
                    </a:cubicBezTo>
                    <a:cubicBezTo>
                      <a:pt x="10802" y="2718"/>
                      <a:pt x="10787" y="2690"/>
                      <a:pt x="10787" y="2662"/>
                    </a:cubicBezTo>
                    <a:cubicBezTo>
                      <a:pt x="10773" y="2633"/>
                      <a:pt x="10745" y="2577"/>
                      <a:pt x="10717" y="2563"/>
                    </a:cubicBezTo>
                    <a:cubicBezTo>
                      <a:pt x="10703" y="2549"/>
                      <a:pt x="10689" y="2535"/>
                      <a:pt x="10689" y="2521"/>
                    </a:cubicBezTo>
                    <a:cubicBezTo>
                      <a:pt x="10689" y="2507"/>
                      <a:pt x="10675" y="2479"/>
                      <a:pt x="10661" y="2464"/>
                    </a:cubicBezTo>
                    <a:cubicBezTo>
                      <a:pt x="10647" y="2450"/>
                      <a:pt x="10604" y="2380"/>
                      <a:pt x="10562" y="2310"/>
                    </a:cubicBezTo>
                    <a:cubicBezTo>
                      <a:pt x="10534" y="2239"/>
                      <a:pt x="10478" y="2155"/>
                      <a:pt x="10435" y="2112"/>
                    </a:cubicBezTo>
                    <a:cubicBezTo>
                      <a:pt x="10407" y="2070"/>
                      <a:pt x="10351" y="1986"/>
                      <a:pt x="10323" y="1929"/>
                    </a:cubicBezTo>
                    <a:cubicBezTo>
                      <a:pt x="10295" y="1873"/>
                      <a:pt x="10252" y="1789"/>
                      <a:pt x="10224" y="1746"/>
                    </a:cubicBezTo>
                    <a:cubicBezTo>
                      <a:pt x="10112" y="1591"/>
                      <a:pt x="9914" y="1197"/>
                      <a:pt x="9886" y="1099"/>
                    </a:cubicBezTo>
                    <a:cubicBezTo>
                      <a:pt x="9886" y="1070"/>
                      <a:pt x="9872" y="1042"/>
                      <a:pt x="9858" y="1014"/>
                    </a:cubicBezTo>
                    <a:cubicBezTo>
                      <a:pt x="9844" y="1014"/>
                      <a:pt x="9844" y="1000"/>
                      <a:pt x="9830" y="986"/>
                    </a:cubicBezTo>
                    <a:cubicBezTo>
                      <a:pt x="9900" y="1056"/>
                      <a:pt x="9999" y="1225"/>
                      <a:pt x="10126" y="1493"/>
                    </a:cubicBezTo>
                    <a:cubicBezTo>
                      <a:pt x="10238" y="1718"/>
                      <a:pt x="10407" y="2042"/>
                      <a:pt x="10450" y="2084"/>
                    </a:cubicBezTo>
                    <a:cubicBezTo>
                      <a:pt x="10478" y="2112"/>
                      <a:pt x="10548" y="2225"/>
                      <a:pt x="10590" y="2310"/>
                    </a:cubicBezTo>
                    <a:cubicBezTo>
                      <a:pt x="10618" y="2366"/>
                      <a:pt x="10647" y="2422"/>
                      <a:pt x="10675" y="2436"/>
                    </a:cubicBezTo>
                    <a:cubicBezTo>
                      <a:pt x="10689" y="2450"/>
                      <a:pt x="10703" y="2479"/>
                      <a:pt x="10717" y="2493"/>
                    </a:cubicBezTo>
                    <a:cubicBezTo>
                      <a:pt x="10731" y="2521"/>
                      <a:pt x="10745" y="2563"/>
                      <a:pt x="10773" y="2591"/>
                    </a:cubicBezTo>
                    <a:cubicBezTo>
                      <a:pt x="10787" y="2619"/>
                      <a:pt x="10844" y="2690"/>
                      <a:pt x="10886" y="2760"/>
                    </a:cubicBezTo>
                    <a:cubicBezTo>
                      <a:pt x="10928" y="2817"/>
                      <a:pt x="10999" y="2929"/>
                      <a:pt x="11041" y="2971"/>
                    </a:cubicBezTo>
                    <a:cubicBezTo>
                      <a:pt x="11097" y="3028"/>
                      <a:pt x="11140" y="3098"/>
                      <a:pt x="11154" y="3126"/>
                    </a:cubicBezTo>
                    <a:cubicBezTo>
                      <a:pt x="11182" y="3154"/>
                      <a:pt x="11252" y="3239"/>
                      <a:pt x="11323" y="3323"/>
                    </a:cubicBezTo>
                    <a:cubicBezTo>
                      <a:pt x="11407" y="3394"/>
                      <a:pt x="11506" y="3507"/>
                      <a:pt x="11548" y="3563"/>
                    </a:cubicBezTo>
                    <a:cubicBezTo>
                      <a:pt x="11576" y="3619"/>
                      <a:pt x="11646" y="3676"/>
                      <a:pt x="11675" y="3690"/>
                    </a:cubicBezTo>
                    <a:cubicBezTo>
                      <a:pt x="11689" y="3690"/>
                      <a:pt x="11703" y="3704"/>
                      <a:pt x="11717" y="3718"/>
                    </a:cubicBezTo>
                    <a:cubicBezTo>
                      <a:pt x="11717" y="3746"/>
                      <a:pt x="11745" y="3774"/>
                      <a:pt x="11759" y="3774"/>
                    </a:cubicBezTo>
                    <a:lnTo>
                      <a:pt x="11773" y="3774"/>
                    </a:lnTo>
                    <a:lnTo>
                      <a:pt x="11787" y="3760"/>
                    </a:lnTo>
                    <a:cubicBezTo>
                      <a:pt x="11787" y="3746"/>
                      <a:pt x="11801" y="3732"/>
                      <a:pt x="11717" y="3563"/>
                    </a:cubicBezTo>
                    <a:cubicBezTo>
                      <a:pt x="11661" y="3464"/>
                      <a:pt x="11618" y="3394"/>
                      <a:pt x="11618" y="3380"/>
                    </a:cubicBezTo>
                    <a:cubicBezTo>
                      <a:pt x="11618" y="3352"/>
                      <a:pt x="11576" y="3295"/>
                      <a:pt x="11576" y="3295"/>
                    </a:cubicBezTo>
                    <a:cubicBezTo>
                      <a:pt x="11520" y="3225"/>
                      <a:pt x="11463" y="3112"/>
                      <a:pt x="11435" y="3014"/>
                    </a:cubicBezTo>
                    <a:cubicBezTo>
                      <a:pt x="11421" y="2971"/>
                      <a:pt x="11407" y="2929"/>
                      <a:pt x="11379" y="2901"/>
                    </a:cubicBezTo>
                    <a:cubicBezTo>
                      <a:pt x="11365" y="2887"/>
                      <a:pt x="11351" y="2873"/>
                      <a:pt x="11351" y="2859"/>
                    </a:cubicBezTo>
                    <a:cubicBezTo>
                      <a:pt x="11351" y="2831"/>
                      <a:pt x="11337" y="2802"/>
                      <a:pt x="11308" y="2788"/>
                    </a:cubicBezTo>
                    <a:cubicBezTo>
                      <a:pt x="11308" y="2774"/>
                      <a:pt x="11294" y="2760"/>
                      <a:pt x="11294" y="2760"/>
                    </a:cubicBezTo>
                    <a:cubicBezTo>
                      <a:pt x="11294" y="2732"/>
                      <a:pt x="11266" y="2704"/>
                      <a:pt x="11252" y="2676"/>
                    </a:cubicBezTo>
                    <a:cubicBezTo>
                      <a:pt x="11224" y="2633"/>
                      <a:pt x="11168" y="2521"/>
                      <a:pt x="10956" y="2127"/>
                    </a:cubicBezTo>
                    <a:cubicBezTo>
                      <a:pt x="10816" y="1859"/>
                      <a:pt x="10492" y="1408"/>
                      <a:pt x="10238" y="1155"/>
                    </a:cubicBezTo>
                    <a:cubicBezTo>
                      <a:pt x="10069" y="972"/>
                      <a:pt x="9985" y="873"/>
                      <a:pt x="9985" y="859"/>
                    </a:cubicBezTo>
                    <a:cubicBezTo>
                      <a:pt x="9971" y="845"/>
                      <a:pt x="9971" y="831"/>
                      <a:pt x="9900" y="761"/>
                    </a:cubicBezTo>
                    <a:cubicBezTo>
                      <a:pt x="9802" y="648"/>
                      <a:pt x="9731" y="563"/>
                      <a:pt x="9689" y="479"/>
                    </a:cubicBezTo>
                    <a:cubicBezTo>
                      <a:pt x="9661" y="437"/>
                      <a:pt x="9633" y="380"/>
                      <a:pt x="9605" y="352"/>
                    </a:cubicBezTo>
                    <a:cubicBezTo>
                      <a:pt x="9562" y="310"/>
                      <a:pt x="9520" y="240"/>
                      <a:pt x="9450" y="113"/>
                    </a:cubicBezTo>
                    <a:cubicBezTo>
                      <a:pt x="9407" y="42"/>
                      <a:pt x="9393" y="28"/>
                      <a:pt x="9379" y="28"/>
                    </a:cubicBezTo>
                    <a:cubicBezTo>
                      <a:pt x="9379" y="28"/>
                      <a:pt x="9351" y="28"/>
                      <a:pt x="9351" y="71"/>
                    </a:cubicBezTo>
                    <a:cubicBezTo>
                      <a:pt x="9351" y="85"/>
                      <a:pt x="9407" y="282"/>
                      <a:pt x="9422" y="352"/>
                    </a:cubicBezTo>
                    <a:cubicBezTo>
                      <a:pt x="9436" y="366"/>
                      <a:pt x="9464" y="451"/>
                      <a:pt x="9478" y="521"/>
                    </a:cubicBezTo>
                    <a:cubicBezTo>
                      <a:pt x="9548" y="775"/>
                      <a:pt x="9731" y="1324"/>
                      <a:pt x="9760" y="1352"/>
                    </a:cubicBezTo>
                    <a:cubicBezTo>
                      <a:pt x="9774" y="1380"/>
                      <a:pt x="9774" y="1394"/>
                      <a:pt x="9774" y="1408"/>
                    </a:cubicBezTo>
                    <a:cubicBezTo>
                      <a:pt x="9774" y="1451"/>
                      <a:pt x="9914" y="1774"/>
                      <a:pt x="9957" y="1817"/>
                    </a:cubicBezTo>
                    <a:cubicBezTo>
                      <a:pt x="9957" y="1831"/>
                      <a:pt x="9985" y="1859"/>
                      <a:pt x="9985" y="1901"/>
                    </a:cubicBezTo>
                    <a:cubicBezTo>
                      <a:pt x="9999" y="1929"/>
                      <a:pt x="10027" y="1986"/>
                      <a:pt x="10055" y="2014"/>
                    </a:cubicBezTo>
                    <a:cubicBezTo>
                      <a:pt x="10083" y="2042"/>
                      <a:pt x="10112" y="2098"/>
                      <a:pt x="10112" y="2127"/>
                    </a:cubicBezTo>
                    <a:cubicBezTo>
                      <a:pt x="10126" y="2169"/>
                      <a:pt x="10154" y="2211"/>
                      <a:pt x="10182" y="2239"/>
                    </a:cubicBezTo>
                    <a:cubicBezTo>
                      <a:pt x="10196" y="2267"/>
                      <a:pt x="10210" y="2296"/>
                      <a:pt x="10210" y="2310"/>
                    </a:cubicBezTo>
                    <a:cubicBezTo>
                      <a:pt x="10210" y="2338"/>
                      <a:pt x="10281" y="2436"/>
                      <a:pt x="10337" y="2493"/>
                    </a:cubicBezTo>
                    <a:cubicBezTo>
                      <a:pt x="10351" y="2507"/>
                      <a:pt x="10365" y="2535"/>
                      <a:pt x="10365" y="2535"/>
                    </a:cubicBezTo>
                    <a:cubicBezTo>
                      <a:pt x="10365" y="2563"/>
                      <a:pt x="10393" y="2619"/>
                      <a:pt x="10421" y="2648"/>
                    </a:cubicBezTo>
                    <a:cubicBezTo>
                      <a:pt x="10435" y="2690"/>
                      <a:pt x="10478" y="2746"/>
                      <a:pt x="10492" y="2774"/>
                    </a:cubicBezTo>
                    <a:cubicBezTo>
                      <a:pt x="10534" y="2859"/>
                      <a:pt x="10759" y="3154"/>
                      <a:pt x="10844" y="3239"/>
                    </a:cubicBezTo>
                    <a:cubicBezTo>
                      <a:pt x="10872" y="3267"/>
                      <a:pt x="10985" y="3366"/>
                      <a:pt x="11083" y="3450"/>
                    </a:cubicBezTo>
                    <a:cubicBezTo>
                      <a:pt x="11182" y="3535"/>
                      <a:pt x="11308" y="3633"/>
                      <a:pt x="11351" y="3661"/>
                    </a:cubicBezTo>
                    <a:cubicBezTo>
                      <a:pt x="11393" y="3704"/>
                      <a:pt x="11463" y="3774"/>
                      <a:pt x="11520" y="3802"/>
                    </a:cubicBezTo>
                    <a:cubicBezTo>
                      <a:pt x="11562" y="3830"/>
                      <a:pt x="11632" y="3901"/>
                      <a:pt x="11675" y="3943"/>
                    </a:cubicBezTo>
                    <a:cubicBezTo>
                      <a:pt x="11731" y="3985"/>
                      <a:pt x="11815" y="4056"/>
                      <a:pt x="11872" y="4112"/>
                    </a:cubicBezTo>
                    <a:cubicBezTo>
                      <a:pt x="11998" y="4211"/>
                      <a:pt x="12210" y="4394"/>
                      <a:pt x="12266" y="4450"/>
                    </a:cubicBezTo>
                    <a:cubicBezTo>
                      <a:pt x="12308" y="4492"/>
                      <a:pt x="12379" y="4549"/>
                      <a:pt x="12421" y="4577"/>
                    </a:cubicBezTo>
                    <a:lnTo>
                      <a:pt x="12421" y="4689"/>
                    </a:lnTo>
                    <a:cubicBezTo>
                      <a:pt x="12393" y="4675"/>
                      <a:pt x="12365" y="4661"/>
                      <a:pt x="12336" y="4633"/>
                    </a:cubicBezTo>
                    <a:close/>
                    <a:moveTo>
                      <a:pt x="11998" y="4013"/>
                    </a:moveTo>
                    <a:cubicBezTo>
                      <a:pt x="11998" y="4042"/>
                      <a:pt x="12083" y="4126"/>
                      <a:pt x="12111" y="4126"/>
                    </a:cubicBezTo>
                    <a:lnTo>
                      <a:pt x="12125" y="4126"/>
                    </a:lnTo>
                    <a:lnTo>
                      <a:pt x="12139" y="4112"/>
                    </a:lnTo>
                    <a:cubicBezTo>
                      <a:pt x="12139" y="4112"/>
                      <a:pt x="12139" y="4098"/>
                      <a:pt x="12111" y="4042"/>
                    </a:cubicBezTo>
                    <a:cubicBezTo>
                      <a:pt x="12055" y="3971"/>
                      <a:pt x="12041" y="3971"/>
                      <a:pt x="12027" y="3971"/>
                    </a:cubicBezTo>
                    <a:cubicBezTo>
                      <a:pt x="12013" y="3971"/>
                      <a:pt x="11998" y="3985"/>
                      <a:pt x="11998" y="4013"/>
                    </a:cubicBezTo>
                    <a:close/>
                    <a:moveTo>
                      <a:pt x="12210" y="6267"/>
                    </a:moveTo>
                    <a:cubicBezTo>
                      <a:pt x="12210" y="6267"/>
                      <a:pt x="12210" y="6267"/>
                      <a:pt x="12210" y="6267"/>
                    </a:cubicBezTo>
                    <a:cubicBezTo>
                      <a:pt x="12210" y="6267"/>
                      <a:pt x="12224" y="6267"/>
                      <a:pt x="12224" y="6267"/>
                    </a:cubicBezTo>
                    <a:lnTo>
                      <a:pt x="12224" y="6267"/>
                    </a:lnTo>
                    <a:cubicBezTo>
                      <a:pt x="12210" y="6267"/>
                      <a:pt x="12210" y="6267"/>
                      <a:pt x="12210" y="6267"/>
                    </a:cubicBezTo>
                    <a:cubicBezTo>
                      <a:pt x="12210" y="6267"/>
                      <a:pt x="12210" y="6267"/>
                      <a:pt x="12210" y="6267"/>
                    </a:cubicBezTo>
                    <a:close/>
                    <a:moveTo>
                      <a:pt x="8211" y="0"/>
                    </a:moveTo>
                    <a:lnTo>
                      <a:pt x="8154" y="0"/>
                    </a:lnTo>
                    <a:cubicBezTo>
                      <a:pt x="8154" y="0"/>
                      <a:pt x="8140" y="14"/>
                      <a:pt x="8140" y="14"/>
                    </a:cubicBezTo>
                    <a:cubicBezTo>
                      <a:pt x="8126" y="85"/>
                      <a:pt x="8126" y="141"/>
                      <a:pt x="8126" y="155"/>
                    </a:cubicBezTo>
                    <a:cubicBezTo>
                      <a:pt x="8140" y="169"/>
                      <a:pt x="8140" y="197"/>
                      <a:pt x="8126" y="211"/>
                    </a:cubicBezTo>
                    <a:cubicBezTo>
                      <a:pt x="8112" y="225"/>
                      <a:pt x="8112" y="254"/>
                      <a:pt x="8112" y="296"/>
                    </a:cubicBezTo>
                    <a:cubicBezTo>
                      <a:pt x="8098" y="366"/>
                      <a:pt x="8027" y="563"/>
                      <a:pt x="7999" y="606"/>
                    </a:cubicBezTo>
                    <a:cubicBezTo>
                      <a:pt x="7985" y="606"/>
                      <a:pt x="7985" y="620"/>
                      <a:pt x="7985" y="634"/>
                    </a:cubicBezTo>
                    <a:cubicBezTo>
                      <a:pt x="7999" y="662"/>
                      <a:pt x="7985" y="690"/>
                      <a:pt x="7971" y="718"/>
                    </a:cubicBezTo>
                    <a:cubicBezTo>
                      <a:pt x="7957" y="747"/>
                      <a:pt x="7887" y="1014"/>
                      <a:pt x="7887" y="1070"/>
                    </a:cubicBezTo>
                    <a:cubicBezTo>
                      <a:pt x="7887" y="1099"/>
                      <a:pt x="7873" y="1127"/>
                      <a:pt x="7858" y="1155"/>
                    </a:cubicBezTo>
                    <a:cubicBezTo>
                      <a:pt x="7844" y="1183"/>
                      <a:pt x="7830" y="1225"/>
                      <a:pt x="7802" y="1338"/>
                    </a:cubicBezTo>
                    <a:cubicBezTo>
                      <a:pt x="7802" y="1394"/>
                      <a:pt x="7774" y="1451"/>
                      <a:pt x="7760" y="1465"/>
                    </a:cubicBezTo>
                    <a:cubicBezTo>
                      <a:pt x="7760" y="1479"/>
                      <a:pt x="7760" y="1493"/>
                      <a:pt x="7760" y="1507"/>
                    </a:cubicBezTo>
                    <a:cubicBezTo>
                      <a:pt x="7760" y="1507"/>
                      <a:pt x="7760" y="1507"/>
                      <a:pt x="7760" y="1521"/>
                    </a:cubicBezTo>
                    <a:lnTo>
                      <a:pt x="7760" y="1521"/>
                    </a:lnTo>
                    <a:cubicBezTo>
                      <a:pt x="7788" y="1479"/>
                      <a:pt x="7844" y="1310"/>
                      <a:pt x="7830" y="1296"/>
                    </a:cubicBezTo>
                    <a:cubicBezTo>
                      <a:pt x="7830" y="1268"/>
                      <a:pt x="7844" y="1239"/>
                      <a:pt x="7858" y="1225"/>
                    </a:cubicBezTo>
                    <a:cubicBezTo>
                      <a:pt x="7858" y="1225"/>
                      <a:pt x="7873" y="1183"/>
                      <a:pt x="7887" y="1127"/>
                    </a:cubicBezTo>
                    <a:cubicBezTo>
                      <a:pt x="7901" y="1070"/>
                      <a:pt x="7929" y="1000"/>
                      <a:pt x="7943" y="944"/>
                    </a:cubicBezTo>
                    <a:cubicBezTo>
                      <a:pt x="7957" y="901"/>
                      <a:pt x="7971" y="845"/>
                      <a:pt x="7971" y="831"/>
                    </a:cubicBezTo>
                    <a:cubicBezTo>
                      <a:pt x="7971" y="803"/>
                      <a:pt x="7985" y="747"/>
                      <a:pt x="8013" y="704"/>
                    </a:cubicBezTo>
                    <a:cubicBezTo>
                      <a:pt x="8027" y="662"/>
                      <a:pt x="8042" y="634"/>
                      <a:pt x="8042" y="634"/>
                    </a:cubicBezTo>
                    <a:cubicBezTo>
                      <a:pt x="8042" y="606"/>
                      <a:pt x="8042" y="578"/>
                      <a:pt x="8056" y="563"/>
                    </a:cubicBezTo>
                    <a:cubicBezTo>
                      <a:pt x="8084" y="521"/>
                      <a:pt x="8140" y="380"/>
                      <a:pt x="8140" y="324"/>
                    </a:cubicBezTo>
                    <a:cubicBezTo>
                      <a:pt x="8140" y="296"/>
                      <a:pt x="8154" y="254"/>
                      <a:pt x="8168" y="225"/>
                    </a:cubicBezTo>
                    <a:cubicBezTo>
                      <a:pt x="8182" y="183"/>
                      <a:pt x="8182" y="169"/>
                      <a:pt x="8182" y="155"/>
                    </a:cubicBezTo>
                    <a:cubicBezTo>
                      <a:pt x="8182" y="141"/>
                      <a:pt x="8182" y="85"/>
                      <a:pt x="8182" y="57"/>
                    </a:cubicBezTo>
                    <a:cubicBezTo>
                      <a:pt x="8196" y="42"/>
                      <a:pt x="8196" y="14"/>
                      <a:pt x="8211" y="0"/>
                    </a:cubicBezTo>
                    <a:close/>
                    <a:moveTo>
                      <a:pt x="6718" y="8379"/>
                    </a:moveTo>
                    <a:cubicBezTo>
                      <a:pt x="6704" y="8435"/>
                      <a:pt x="6647" y="8731"/>
                      <a:pt x="6591" y="9153"/>
                    </a:cubicBezTo>
                    <a:cubicBezTo>
                      <a:pt x="6577" y="9181"/>
                      <a:pt x="6577" y="9280"/>
                      <a:pt x="6563" y="9379"/>
                    </a:cubicBezTo>
                    <a:cubicBezTo>
                      <a:pt x="6563" y="9407"/>
                      <a:pt x="6549" y="9548"/>
                      <a:pt x="6535" y="9562"/>
                    </a:cubicBezTo>
                    <a:cubicBezTo>
                      <a:pt x="6535" y="9576"/>
                      <a:pt x="6521" y="9632"/>
                      <a:pt x="6507" y="9731"/>
                    </a:cubicBezTo>
                    <a:cubicBezTo>
                      <a:pt x="6493" y="9815"/>
                      <a:pt x="6478" y="9942"/>
                      <a:pt x="6464" y="10012"/>
                    </a:cubicBezTo>
                    <a:cubicBezTo>
                      <a:pt x="6464" y="10040"/>
                      <a:pt x="6450" y="10125"/>
                      <a:pt x="6436" y="10181"/>
                    </a:cubicBezTo>
                    <a:cubicBezTo>
                      <a:pt x="6436" y="10181"/>
                      <a:pt x="6450" y="10181"/>
                      <a:pt x="6450" y="10181"/>
                    </a:cubicBezTo>
                    <a:cubicBezTo>
                      <a:pt x="6450" y="10167"/>
                      <a:pt x="6464" y="10125"/>
                      <a:pt x="6464" y="10083"/>
                    </a:cubicBezTo>
                    <a:cubicBezTo>
                      <a:pt x="6478" y="10040"/>
                      <a:pt x="6478" y="9998"/>
                      <a:pt x="6493" y="9970"/>
                    </a:cubicBezTo>
                    <a:cubicBezTo>
                      <a:pt x="6493" y="9956"/>
                      <a:pt x="6507" y="9914"/>
                      <a:pt x="6507" y="9871"/>
                    </a:cubicBezTo>
                    <a:cubicBezTo>
                      <a:pt x="6507" y="9829"/>
                      <a:pt x="6521" y="9717"/>
                      <a:pt x="6535" y="9646"/>
                    </a:cubicBezTo>
                    <a:cubicBezTo>
                      <a:pt x="6591" y="9379"/>
                      <a:pt x="6662" y="8928"/>
                      <a:pt x="6690" y="8689"/>
                    </a:cubicBezTo>
                    <a:cubicBezTo>
                      <a:pt x="6704" y="8590"/>
                      <a:pt x="6718" y="8421"/>
                      <a:pt x="6718" y="8407"/>
                    </a:cubicBezTo>
                    <a:cubicBezTo>
                      <a:pt x="6732" y="8393"/>
                      <a:pt x="6732" y="8351"/>
                      <a:pt x="6746" y="8294"/>
                    </a:cubicBezTo>
                    <a:cubicBezTo>
                      <a:pt x="6746" y="8266"/>
                      <a:pt x="6746" y="8238"/>
                      <a:pt x="6746" y="8210"/>
                    </a:cubicBezTo>
                    <a:cubicBezTo>
                      <a:pt x="6746" y="8210"/>
                      <a:pt x="6746" y="8210"/>
                      <a:pt x="6746" y="8210"/>
                    </a:cubicBezTo>
                    <a:cubicBezTo>
                      <a:pt x="6746" y="8224"/>
                      <a:pt x="6746" y="8238"/>
                      <a:pt x="6746" y="8252"/>
                    </a:cubicBezTo>
                    <a:cubicBezTo>
                      <a:pt x="6746" y="8294"/>
                      <a:pt x="6732" y="8351"/>
                      <a:pt x="6718" y="8379"/>
                    </a:cubicBezTo>
                    <a:close/>
                    <a:moveTo>
                      <a:pt x="6436" y="10252"/>
                    </a:moveTo>
                    <a:lnTo>
                      <a:pt x="6436" y="10252"/>
                    </a:lnTo>
                    <a:cubicBezTo>
                      <a:pt x="6436" y="10252"/>
                      <a:pt x="6436" y="10266"/>
                      <a:pt x="6436" y="10280"/>
                    </a:cubicBezTo>
                    <a:cubicBezTo>
                      <a:pt x="6436" y="10266"/>
                      <a:pt x="6436" y="10266"/>
                      <a:pt x="6436" y="10266"/>
                    </a:cubicBezTo>
                    <a:cubicBezTo>
                      <a:pt x="6436" y="10266"/>
                      <a:pt x="6436" y="10252"/>
                      <a:pt x="6436" y="10252"/>
                    </a:cubicBezTo>
                    <a:close/>
                    <a:moveTo>
                      <a:pt x="2240" y="9505"/>
                    </a:moveTo>
                    <a:cubicBezTo>
                      <a:pt x="2240" y="9505"/>
                      <a:pt x="2240" y="9505"/>
                      <a:pt x="2240" y="9505"/>
                    </a:cubicBezTo>
                    <a:cubicBezTo>
                      <a:pt x="2226" y="9505"/>
                      <a:pt x="2212" y="9505"/>
                      <a:pt x="2198" y="9519"/>
                    </a:cubicBezTo>
                    <a:cubicBezTo>
                      <a:pt x="2212" y="9519"/>
                      <a:pt x="2226" y="9505"/>
                      <a:pt x="2240" y="9505"/>
                    </a:cubicBezTo>
                    <a:close/>
                    <a:moveTo>
                      <a:pt x="6760" y="8027"/>
                    </a:moveTo>
                    <a:cubicBezTo>
                      <a:pt x="6760" y="8055"/>
                      <a:pt x="6760" y="8055"/>
                      <a:pt x="6774" y="8041"/>
                    </a:cubicBezTo>
                    <a:cubicBezTo>
                      <a:pt x="6788" y="8027"/>
                      <a:pt x="6788" y="7999"/>
                      <a:pt x="6788" y="7985"/>
                    </a:cubicBezTo>
                    <a:cubicBezTo>
                      <a:pt x="6788" y="7956"/>
                      <a:pt x="6774" y="7956"/>
                      <a:pt x="6774" y="7970"/>
                    </a:cubicBezTo>
                    <a:cubicBezTo>
                      <a:pt x="6774" y="7985"/>
                      <a:pt x="6774" y="7999"/>
                      <a:pt x="6760" y="8027"/>
                    </a:cubicBezTo>
                    <a:close/>
                    <a:moveTo>
                      <a:pt x="6408" y="10378"/>
                    </a:moveTo>
                    <a:cubicBezTo>
                      <a:pt x="6380" y="10421"/>
                      <a:pt x="6380" y="10463"/>
                      <a:pt x="6380" y="10477"/>
                    </a:cubicBezTo>
                    <a:cubicBezTo>
                      <a:pt x="6380" y="10505"/>
                      <a:pt x="6380" y="10491"/>
                      <a:pt x="6408" y="10435"/>
                    </a:cubicBezTo>
                    <a:cubicBezTo>
                      <a:pt x="6450" y="10322"/>
                      <a:pt x="6450" y="10294"/>
                      <a:pt x="6408" y="10378"/>
                    </a:cubicBezTo>
                    <a:close/>
                    <a:moveTo>
                      <a:pt x="2127" y="9534"/>
                    </a:moveTo>
                    <a:lnTo>
                      <a:pt x="2127" y="9534"/>
                    </a:lnTo>
                    <a:lnTo>
                      <a:pt x="2127" y="9534"/>
                    </a:lnTo>
                    <a:close/>
                    <a:moveTo>
                      <a:pt x="2015" y="9576"/>
                    </a:moveTo>
                    <a:cubicBezTo>
                      <a:pt x="2015" y="9576"/>
                      <a:pt x="2029" y="9576"/>
                      <a:pt x="2043" y="9576"/>
                    </a:cubicBezTo>
                    <a:cubicBezTo>
                      <a:pt x="2043" y="9576"/>
                      <a:pt x="2043" y="9576"/>
                      <a:pt x="2043" y="9576"/>
                    </a:cubicBezTo>
                    <a:cubicBezTo>
                      <a:pt x="2043" y="9562"/>
                      <a:pt x="2029" y="9562"/>
                      <a:pt x="2029" y="9562"/>
                    </a:cubicBezTo>
                    <a:cubicBezTo>
                      <a:pt x="2029" y="9562"/>
                      <a:pt x="2029" y="9562"/>
                      <a:pt x="2015" y="9576"/>
                    </a:cubicBezTo>
                    <a:close/>
                    <a:moveTo>
                      <a:pt x="6324" y="11984"/>
                    </a:moveTo>
                    <a:cubicBezTo>
                      <a:pt x="6338" y="11970"/>
                      <a:pt x="6338" y="11913"/>
                      <a:pt x="6324" y="11899"/>
                    </a:cubicBezTo>
                    <a:cubicBezTo>
                      <a:pt x="6310" y="11885"/>
                      <a:pt x="6310" y="11913"/>
                      <a:pt x="6310" y="11941"/>
                    </a:cubicBezTo>
                    <a:cubicBezTo>
                      <a:pt x="6310" y="11970"/>
                      <a:pt x="6310" y="11984"/>
                      <a:pt x="6324" y="11984"/>
                    </a:cubicBezTo>
                    <a:close/>
                    <a:moveTo>
                      <a:pt x="1578" y="9942"/>
                    </a:moveTo>
                    <a:cubicBezTo>
                      <a:pt x="1437" y="10083"/>
                      <a:pt x="1367" y="10167"/>
                      <a:pt x="1381" y="10195"/>
                    </a:cubicBezTo>
                    <a:cubicBezTo>
                      <a:pt x="1381" y="10209"/>
                      <a:pt x="1381" y="10209"/>
                      <a:pt x="1381" y="10209"/>
                    </a:cubicBezTo>
                    <a:cubicBezTo>
                      <a:pt x="1381" y="10209"/>
                      <a:pt x="1381" y="10195"/>
                      <a:pt x="1381" y="10195"/>
                    </a:cubicBezTo>
                    <a:cubicBezTo>
                      <a:pt x="1381" y="10167"/>
                      <a:pt x="1437" y="10111"/>
                      <a:pt x="1494" y="10069"/>
                    </a:cubicBezTo>
                    <a:cubicBezTo>
                      <a:pt x="1536" y="10012"/>
                      <a:pt x="1634" y="9928"/>
                      <a:pt x="1691" y="9857"/>
                    </a:cubicBezTo>
                    <a:cubicBezTo>
                      <a:pt x="1761" y="9787"/>
                      <a:pt x="1846" y="9717"/>
                      <a:pt x="1888" y="9674"/>
                    </a:cubicBezTo>
                    <a:cubicBezTo>
                      <a:pt x="1888" y="9674"/>
                      <a:pt x="1902" y="9660"/>
                      <a:pt x="1902" y="9660"/>
                    </a:cubicBezTo>
                    <a:cubicBezTo>
                      <a:pt x="1902" y="9660"/>
                      <a:pt x="1902" y="9660"/>
                      <a:pt x="1888" y="9660"/>
                    </a:cubicBezTo>
                    <a:lnTo>
                      <a:pt x="1888" y="9660"/>
                    </a:lnTo>
                    <a:cubicBezTo>
                      <a:pt x="1874" y="9660"/>
                      <a:pt x="1803" y="9717"/>
                      <a:pt x="1578" y="9942"/>
                    </a:cubicBezTo>
                    <a:close/>
                    <a:moveTo>
                      <a:pt x="3521" y="9196"/>
                    </a:moveTo>
                    <a:cubicBezTo>
                      <a:pt x="3521" y="9196"/>
                      <a:pt x="3507" y="9196"/>
                      <a:pt x="3507" y="9181"/>
                    </a:cubicBezTo>
                    <a:cubicBezTo>
                      <a:pt x="3507" y="9196"/>
                      <a:pt x="3507" y="9196"/>
                      <a:pt x="3507" y="9196"/>
                    </a:cubicBezTo>
                    <a:lnTo>
                      <a:pt x="3507" y="9196"/>
                    </a:lnTo>
                    <a:close/>
                    <a:moveTo>
                      <a:pt x="9661" y="11322"/>
                    </a:moveTo>
                    <a:cubicBezTo>
                      <a:pt x="9689" y="11266"/>
                      <a:pt x="9731" y="11195"/>
                      <a:pt x="9788" y="11111"/>
                    </a:cubicBezTo>
                    <a:cubicBezTo>
                      <a:pt x="9858" y="10998"/>
                      <a:pt x="9872" y="10970"/>
                      <a:pt x="9886" y="10970"/>
                    </a:cubicBezTo>
                    <a:cubicBezTo>
                      <a:pt x="9900" y="10956"/>
                      <a:pt x="9914" y="10942"/>
                      <a:pt x="9943" y="10899"/>
                    </a:cubicBezTo>
                    <a:cubicBezTo>
                      <a:pt x="9957" y="10857"/>
                      <a:pt x="9985" y="10815"/>
                      <a:pt x="9999" y="10787"/>
                    </a:cubicBezTo>
                    <a:cubicBezTo>
                      <a:pt x="10013" y="10773"/>
                      <a:pt x="10069" y="10702"/>
                      <a:pt x="10126" y="10632"/>
                    </a:cubicBezTo>
                    <a:cubicBezTo>
                      <a:pt x="10140" y="10632"/>
                      <a:pt x="10154" y="10618"/>
                      <a:pt x="10154" y="10604"/>
                    </a:cubicBezTo>
                    <a:cubicBezTo>
                      <a:pt x="10027" y="10730"/>
                      <a:pt x="9943" y="10815"/>
                      <a:pt x="9914" y="10857"/>
                    </a:cubicBezTo>
                    <a:cubicBezTo>
                      <a:pt x="9900" y="10885"/>
                      <a:pt x="9872" y="10914"/>
                      <a:pt x="9858" y="10928"/>
                    </a:cubicBezTo>
                    <a:cubicBezTo>
                      <a:pt x="9745" y="11012"/>
                      <a:pt x="9534" y="11378"/>
                      <a:pt x="9534" y="11477"/>
                    </a:cubicBezTo>
                    <a:cubicBezTo>
                      <a:pt x="9534" y="11505"/>
                      <a:pt x="9520" y="11561"/>
                      <a:pt x="9506" y="11604"/>
                    </a:cubicBezTo>
                    <a:cubicBezTo>
                      <a:pt x="9478" y="11716"/>
                      <a:pt x="9450" y="11801"/>
                      <a:pt x="9422" y="11927"/>
                    </a:cubicBezTo>
                    <a:cubicBezTo>
                      <a:pt x="9422" y="11941"/>
                      <a:pt x="9422" y="11970"/>
                      <a:pt x="9407" y="11984"/>
                    </a:cubicBezTo>
                    <a:cubicBezTo>
                      <a:pt x="9450" y="11899"/>
                      <a:pt x="9548" y="11688"/>
                      <a:pt x="9591" y="11491"/>
                    </a:cubicBezTo>
                    <a:cubicBezTo>
                      <a:pt x="9619" y="11420"/>
                      <a:pt x="9647" y="11350"/>
                      <a:pt x="9661" y="11322"/>
                    </a:cubicBezTo>
                    <a:close/>
                    <a:moveTo>
                      <a:pt x="10266" y="10477"/>
                    </a:moveTo>
                    <a:cubicBezTo>
                      <a:pt x="10266" y="10477"/>
                      <a:pt x="10266" y="10477"/>
                      <a:pt x="10266" y="10477"/>
                    </a:cubicBezTo>
                    <a:cubicBezTo>
                      <a:pt x="10266" y="10477"/>
                      <a:pt x="10266" y="10477"/>
                      <a:pt x="10266" y="10477"/>
                    </a:cubicBezTo>
                    <a:cubicBezTo>
                      <a:pt x="10266" y="10477"/>
                      <a:pt x="10281" y="10477"/>
                      <a:pt x="10281" y="10477"/>
                    </a:cubicBezTo>
                    <a:cubicBezTo>
                      <a:pt x="10281" y="10477"/>
                      <a:pt x="10281" y="10477"/>
                      <a:pt x="10266" y="10477"/>
                    </a:cubicBezTo>
                    <a:close/>
                    <a:moveTo>
                      <a:pt x="8872" y="13800"/>
                    </a:moveTo>
                    <a:cubicBezTo>
                      <a:pt x="8886" y="13786"/>
                      <a:pt x="8901" y="13744"/>
                      <a:pt x="8886" y="13730"/>
                    </a:cubicBezTo>
                    <a:lnTo>
                      <a:pt x="8886" y="13688"/>
                    </a:lnTo>
                    <a:lnTo>
                      <a:pt x="8858" y="13716"/>
                    </a:lnTo>
                    <a:cubicBezTo>
                      <a:pt x="8844" y="13744"/>
                      <a:pt x="8844" y="13772"/>
                      <a:pt x="8844" y="13800"/>
                    </a:cubicBezTo>
                    <a:cubicBezTo>
                      <a:pt x="8844" y="13828"/>
                      <a:pt x="8844" y="13828"/>
                      <a:pt x="8872" y="13800"/>
                    </a:cubicBezTo>
                    <a:close/>
                    <a:moveTo>
                      <a:pt x="8929" y="13688"/>
                    </a:moveTo>
                    <a:cubicBezTo>
                      <a:pt x="8929" y="13688"/>
                      <a:pt x="8929" y="13688"/>
                      <a:pt x="8929" y="13674"/>
                    </a:cubicBezTo>
                    <a:cubicBezTo>
                      <a:pt x="8929" y="13659"/>
                      <a:pt x="8915" y="13659"/>
                      <a:pt x="8915" y="13659"/>
                    </a:cubicBezTo>
                    <a:cubicBezTo>
                      <a:pt x="8901" y="13659"/>
                      <a:pt x="8901" y="13659"/>
                      <a:pt x="8901" y="13674"/>
                    </a:cubicBezTo>
                    <a:cubicBezTo>
                      <a:pt x="8915" y="13688"/>
                      <a:pt x="8915" y="13688"/>
                      <a:pt x="8929" y="13688"/>
                    </a:cubicBezTo>
                    <a:close/>
                    <a:moveTo>
                      <a:pt x="10506" y="10280"/>
                    </a:moveTo>
                    <a:cubicBezTo>
                      <a:pt x="10534" y="10252"/>
                      <a:pt x="10534" y="10238"/>
                      <a:pt x="10520" y="10238"/>
                    </a:cubicBezTo>
                    <a:cubicBezTo>
                      <a:pt x="10506" y="10238"/>
                      <a:pt x="10478" y="10252"/>
                      <a:pt x="10450" y="10280"/>
                    </a:cubicBezTo>
                    <a:cubicBezTo>
                      <a:pt x="10407" y="10322"/>
                      <a:pt x="10450" y="10322"/>
                      <a:pt x="10506" y="10280"/>
                    </a:cubicBezTo>
                    <a:close/>
                    <a:moveTo>
                      <a:pt x="12069" y="28347"/>
                    </a:moveTo>
                    <a:lnTo>
                      <a:pt x="12027" y="28347"/>
                    </a:lnTo>
                    <a:cubicBezTo>
                      <a:pt x="12027" y="28121"/>
                      <a:pt x="12013" y="27924"/>
                      <a:pt x="11998" y="27812"/>
                    </a:cubicBezTo>
                    <a:cubicBezTo>
                      <a:pt x="11970" y="27699"/>
                      <a:pt x="11956" y="27586"/>
                      <a:pt x="11956" y="27544"/>
                    </a:cubicBezTo>
                    <a:cubicBezTo>
                      <a:pt x="11956" y="27502"/>
                      <a:pt x="11942" y="27460"/>
                      <a:pt x="11942" y="27431"/>
                    </a:cubicBezTo>
                    <a:cubicBezTo>
                      <a:pt x="11928" y="27417"/>
                      <a:pt x="11928" y="27333"/>
                      <a:pt x="11900" y="27051"/>
                    </a:cubicBezTo>
                    <a:cubicBezTo>
                      <a:pt x="11886" y="26882"/>
                      <a:pt x="11858" y="26572"/>
                      <a:pt x="11844" y="26530"/>
                    </a:cubicBezTo>
                    <a:cubicBezTo>
                      <a:pt x="11844" y="26502"/>
                      <a:pt x="11830" y="26432"/>
                      <a:pt x="11830" y="26375"/>
                    </a:cubicBezTo>
                    <a:cubicBezTo>
                      <a:pt x="11815" y="26136"/>
                      <a:pt x="11801" y="25925"/>
                      <a:pt x="11787" y="25826"/>
                    </a:cubicBezTo>
                    <a:cubicBezTo>
                      <a:pt x="11787" y="25770"/>
                      <a:pt x="11773" y="25615"/>
                      <a:pt x="11773" y="25502"/>
                    </a:cubicBezTo>
                    <a:cubicBezTo>
                      <a:pt x="11773" y="25375"/>
                      <a:pt x="11759" y="25178"/>
                      <a:pt x="11745" y="25052"/>
                    </a:cubicBezTo>
                    <a:cubicBezTo>
                      <a:pt x="11731" y="24925"/>
                      <a:pt x="11717" y="24742"/>
                      <a:pt x="11717" y="24629"/>
                    </a:cubicBezTo>
                    <a:cubicBezTo>
                      <a:pt x="11703" y="24390"/>
                      <a:pt x="11675" y="24178"/>
                      <a:pt x="11632" y="23939"/>
                    </a:cubicBezTo>
                    <a:cubicBezTo>
                      <a:pt x="11618" y="23841"/>
                      <a:pt x="11590" y="23714"/>
                      <a:pt x="11590" y="23657"/>
                    </a:cubicBezTo>
                    <a:cubicBezTo>
                      <a:pt x="11576" y="23615"/>
                      <a:pt x="11562" y="23545"/>
                      <a:pt x="11534" y="23517"/>
                    </a:cubicBezTo>
                    <a:cubicBezTo>
                      <a:pt x="11520" y="23503"/>
                      <a:pt x="11506" y="23474"/>
                      <a:pt x="11506" y="23446"/>
                    </a:cubicBezTo>
                    <a:cubicBezTo>
                      <a:pt x="11506" y="23418"/>
                      <a:pt x="11506" y="23390"/>
                      <a:pt x="11477" y="23390"/>
                    </a:cubicBezTo>
                    <a:cubicBezTo>
                      <a:pt x="11463" y="23376"/>
                      <a:pt x="11449" y="23348"/>
                      <a:pt x="11407" y="23291"/>
                    </a:cubicBezTo>
                    <a:cubicBezTo>
                      <a:pt x="11337" y="23179"/>
                      <a:pt x="11111" y="22911"/>
                      <a:pt x="11041" y="22855"/>
                    </a:cubicBezTo>
                    <a:cubicBezTo>
                      <a:pt x="11013" y="22841"/>
                      <a:pt x="10928" y="22770"/>
                      <a:pt x="10830" y="22686"/>
                    </a:cubicBezTo>
                    <a:cubicBezTo>
                      <a:pt x="10802" y="22658"/>
                      <a:pt x="10717" y="22601"/>
                      <a:pt x="10661" y="22559"/>
                    </a:cubicBezTo>
                    <a:cubicBezTo>
                      <a:pt x="10548" y="22475"/>
                      <a:pt x="10478" y="22404"/>
                      <a:pt x="10295" y="22235"/>
                    </a:cubicBezTo>
                    <a:cubicBezTo>
                      <a:pt x="10252" y="22193"/>
                      <a:pt x="10168" y="22108"/>
                      <a:pt x="10097" y="22052"/>
                    </a:cubicBezTo>
                    <a:cubicBezTo>
                      <a:pt x="10027" y="21996"/>
                      <a:pt x="9957" y="21911"/>
                      <a:pt x="9928" y="21883"/>
                    </a:cubicBezTo>
                    <a:cubicBezTo>
                      <a:pt x="9886" y="21841"/>
                      <a:pt x="9844" y="21799"/>
                      <a:pt x="9816" y="21785"/>
                    </a:cubicBezTo>
                    <a:cubicBezTo>
                      <a:pt x="9788" y="21771"/>
                      <a:pt x="9689" y="21686"/>
                      <a:pt x="9591" y="21602"/>
                    </a:cubicBezTo>
                    <a:cubicBezTo>
                      <a:pt x="9309" y="21348"/>
                      <a:pt x="9281" y="21320"/>
                      <a:pt x="9224" y="21278"/>
                    </a:cubicBezTo>
                    <a:cubicBezTo>
                      <a:pt x="9112" y="21179"/>
                      <a:pt x="8872" y="20869"/>
                      <a:pt x="8802" y="20728"/>
                    </a:cubicBezTo>
                    <a:cubicBezTo>
                      <a:pt x="8774" y="20686"/>
                      <a:pt x="8746" y="20630"/>
                      <a:pt x="8717" y="20602"/>
                    </a:cubicBezTo>
                    <a:cubicBezTo>
                      <a:pt x="8703" y="20588"/>
                      <a:pt x="8675" y="20531"/>
                      <a:pt x="8661" y="20489"/>
                    </a:cubicBezTo>
                    <a:cubicBezTo>
                      <a:pt x="8619" y="20419"/>
                      <a:pt x="8605" y="20391"/>
                      <a:pt x="8591" y="20391"/>
                    </a:cubicBezTo>
                    <a:cubicBezTo>
                      <a:pt x="8591" y="20391"/>
                      <a:pt x="8577" y="20362"/>
                      <a:pt x="8548" y="20320"/>
                    </a:cubicBezTo>
                    <a:cubicBezTo>
                      <a:pt x="8520" y="20264"/>
                      <a:pt x="8492" y="20222"/>
                      <a:pt x="8492" y="20193"/>
                    </a:cubicBezTo>
                    <a:cubicBezTo>
                      <a:pt x="8478" y="20179"/>
                      <a:pt x="8450" y="20137"/>
                      <a:pt x="8422" y="20081"/>
                    </a:cubicBezTo>
                    <a:cubicBezTo>
                      <a:pt x="8394" y="20024"/>
                      <a:pt x="8351" y="19968"/>
                      <a:pt x="8337" y="19926"/>
                    </a:cubicBezTo>
                    <a:cubicBezTo>
                      <a:pt x="8309" y="19898"/>
                      <a:pt x="8295" y="19855"/>
                      <a:pt x="8281" y="19827"/>
                    </a:cubicBezTo>
                    <a:cubicBezTo>
                      <a:pt x="8281" y="19799"/>
                      <a:pt x="8253" y="19757"/>
                      <a:pt x="8239" y="19743"/>
                    </a:cubicBezTo>
                    <a:cubicBezTo>
                      <a:pt x="8225" y="19743"/>
                      <a:pt x="8196" y="19672"/>
                      <a:pt x="8140" y="19574"/>
                    </a:cubicBezTo>
                    <a:cubicBezTo>
                      <a:pt x="8070" y="19419"/>
                      <a:pt x="8056" y="19363"/>
                      <a:pt x="7985" y="19165"/>
                    </a:cubicBezTo>
                    <a:cubicBezTo>
                      <a:pt x="7957" y="19123"/>
                      <a:pt x="7915" y="18982"/>
                      <a:pt x="7858" y="18856"/>
                    </a:cubicBezTo>
                    <a:cubicBezTo>
                      <a:pt x="7816" y="18743"/>
                      <a:pt x="7760" y="18588"/>
                      <a:pt x="7732" y="18518"/>
                    </a:cubicBezTo>
                    <a:cubicBezTo>
                      <a:pt x="7619" y="18152"/>
                      <a:pt x="7577" y="18011"/>
                      <a:pt x="7549" y="17912"/>
                    </a:cubicBezTo>
                    <a:cubicBezTo>
                      <a:pt x="7535" y="17856"/>
                      <a:pt x="7506" y="17757"/>
                      <a:pt x="7492" y="17701"/>
                    </a:cubicBezTo>
                    <a:cubicBezTo>
                      <a:pt x="7478" y="17645"/>
                      <a:pt x="7478" y="17602"/>
                      <a:pt x="7492" y="17588"/>
                    </a:cubicBezTo>
                    <a:cubicBezTo>
                      <a:pt x="7492" y="17574"/>
                      <a:pt x="7506" y="17574"/>
                      <a:pt x="7521" y="17574"/>
                    </a:cubicBezTo>
                    <a:cubicBezTo>
                      <a:pt x="7535" y="17574"/>
                      <a:pt x="7563" y="17574"/>
                      <a:pt x="7577" y="17616"/>
                    </a:cubicBezTo>
                    <a:cubicBezTo>
                      <a:pt x="7591" y="17645"/>
                      <a:pt x="7633" y="17701"/>
                      <a:pt x="7675" y="17757"/>
                    </a:cubicBezTo>
                    <a:cubicBezTo>
                      <a:pt x="7704" y="17814"/>
                      <a:pt x="7774" y="17912"/>
                      <a:pt x="7802" y="17968"/>
                    </a:cubicBezTo>
                    <a:cubicBezTo>
                      <a:pt x="7844" y="18039"/>
                      <a:pt x="7929" y="18152"/>
                      <a:pt x="7971" y="18222"/>
                    </a:cubicBezTo>
                    <a:cubicBezTo>
                      <a:pt x="8027" y="18306"/>
                      <a:pt x="8084" y="18391"/>
                      <a:pt x="8098" y="18419"/>
                    </a:cubicBezTo>
                    <a:cubicBezTo>
                      <a:pt x="8126" y="18475"/>
                      <a:pt x="8394" y="18799"/>
                      <a:pt x="8506" y="18912"/>
                    </a:cubicBezTo>
                    <a:cubicBezTo>
                      <a:pt x="8717" y="19151"/>
                      <a:pt x="8971" y="19433"/>
                      <a:pt x="9041" y="19532"/>
                    </a:cubicBezTo>
                    <a:cubicBezTo>
                      <a:pt x="9055" y="19560"/>
                      <a:pt x="9112" y="19644"/>
                      <a:pt x="9168" y="19729"/>
                    </a:cubicBezTo>
                    <a:cubicBezTo>
                      <a:pt x="9224" y="19813"/>
                      <a:pt x="9323" y="19968"/>
                      <a:pt x="9393" y="20095"/>
                    </a:cubicBezTo>
                    <a:cubicBezTo>
                      <a:pt x="9464" y="20222"/>
                      <a:pt x="9534" y="20348"/>
                      <a:pt x="9548" y="20391"/>
                    </a:cubicBezTo>
                    <a:cubicBezTo>
                      <a:pt x="9576" y="20419"/>
                      <a:pt x="9591" y="20461"/>
                      <a:pt x="9591" y="20475"/>
                    </a:cubicBezTo>
                    <a:cubicBezTo>
                      <a:pt x="9591" y="20489"/>
                      <a:pt x="9605" y="20517"/>
                      <a:pt x="9619" y="20531"/>
                    </a:cubicBezTo>
                    <a:cubicBezTo>
                      <a:pt x="9647" y="20559"/>
                      <a:pt x="9858" y="20968"/>
                      <a:pt x="9872" y="21052"/>
                    </a:cubicBezTo>
                    <a:cubicBezTo>
                      <a:pt x="9886" y="21081"/>
                      <a:pt x="9900" y="21123"/>
                      <a:pt x="9914" y="21137"/>
                    </a:cubicBezTo>
                    <a:cubicBezTo>
                      <a:pt x="9928" y="21151"/>
                      <a:pt x="9971" y="21249"/>
                      <a:pt x="10041" y="21390"/>
                    </a:cubicBezTo>
                    <a:cubicBezTo>
                      <a:pt x="10154" y="21644"/>
                      <a:pt x="10168" y="21658"/>
                      <a:pt x="10464" y="21939"/>
                    </a:cubicBezTo>
                    <a:cubicBezTo>
                      <a:pt x="10506" y="21982"/>
                      <a:pt x="10576" y="22052"/>
                      <a:pt x="10604" y="22108"/>
                    </a:cubicBezTo>
                    <a:cubicBezTo>
                      <a:pt x="10633" y="22151"/>
                      <a:pt x="10703" y="22235"/>
                      <a:pt x="10745" y="22292"/>
                    </a:cubicBezTo>
                    <a:cubicBezTo>
                      <a:pt x="10787" y="22348"/>
                      <a:pt x="10858" y="22432"/>
                      <a:pt x="10900" y="22489"/>
                    </a:cubicBezTo>
                    <a:cubicBezTo>
                      <a:pt x="10942" y="22545"/>
                      <a:pt x="10985" y="22601"/>
                      <a:pt x="11013" y="22630"/>
                    </a:cubicBezTo>
                    <a:cubicBezTo>
                      <a:pt x="11097" y="22728"/>
                      <a:pt x="11182" y="22813"/>
                      <a:pt x="11266" y="22925"/>
                    </a:cubicBezTo>
                    <a:cubicBezTo>
                      <a:pt x="11351" y="23038"/>
                      <a:pt x="11365" y="23038"/>
                      <a:pt x="11365" y="23038"/>
                    </a:cubicBezTo>
                    <a:lnTo>
                      <a:pt x="11379" y="23038"/>
                    </a:lnTo>
                    <a:lnTo>
                      <a:pt x="11393" y="23024"/>
                    </a:lnTo>
                    <a:cubicBezTo>
                      <a:pt x="11393" y="23010"/>
                      <a:pt x="11407" y="23010"/>
                      <a:pt x="11266" y="22672"/>
                    </a:cubicBezTo>
                    <a:cubicBezTo>
                      <a:pt x="11252" y="22644"/>
                      <a:pt x="11196" y="22517"/>
                      <a:pt x="11140" y="22404"/>
                    </a:cubicBezTo>
                    <a:cubicBezTo>
                      <a:pt x="11083" y="22277"/>
                      <a:pt x="11013" y="22137"/>
                      <a:pt x="10985" y="22066"/>
                    </a:cubicBezTo>
                    <a:cubicBezTo>
                      <a:pt x="10956" y="22010"/>
                      <a:pt x="10928" y="21939"/>
                      <a:pt x="10914" y="21911"/>
                    </a:cubicBezTo>
                    <a:cubicBezTo>
                      <a:pt x="10886" y="21883"/>
                      <a:pt x="10731" y="21559"/>
                      <a:pt x="10731" y="21531"/>
                    </a:cubicBezTo>
                    <a:cubicBezTo>
                      <a:pt x="10731" y="21503"/>
                      <a:pt x="10703" y="21489"/>
                      <a:pt x="10689" y="21475"/>
                    </a:cubicBezTo>
                    <a:cubicBezTo>
                      <a:pt x="10689" y="21461"/>
                      <a:pt x="10661" y="21418"/>
                      <a:pt x="10633" y="21376"/>
                    </a:cubicBezTo>
                    <a:cubicBezTo>
                      <a:pt x="10604" y="21292"/>
                      <a:pt x="10590" y="21235"/>
                      <a:pt x="10478" y="20996"/>
                    </a:cubicBezTo>
                    <a:cubicBezTo>
                      <a:pt x="10450" y="20940"/>
                      <a:pt x="10435" y="20897"/>
                      <a:pt x="10435" y="20883"/>
                    </a:cubicBezTo>
                    <a:cubicBezTo>
                      <a:pt x="10435" y="20855"/>
                      <a:pt x="10407" y="20785"/>
                      <a:pt x="10393" y="20757"/>
                    </a:cubicBezTo>
                    <a:cubicBezTo>
                      <a:pt x="10323" y="20630"/>
                      <a:pt x="10196" y="20292"/>
                      <a:pt x="9985" y="19686"/>
                    </a:cubicBezTo>
                    <a:cubicBezTo>
                      <a:pt x="9957" y="19588"/>
                      <a:pt x="9900" y="19447"/>
                      <a:pt x="9872" y="19363"/>
                    </a:cubicBezTo>
                    <a:cubicBezTo>
                      <a:pt x="9830" y="19264"/>
                      <a:pt x="9816" y="19194"/>
                      <a:pt x="9816" y="19179"/>
                    </a:cubicBezTo>
                    <a:cubicBezTo>
                      <a:pt x="9816" y="19151"/>
                      <a:pt x="9774" y="19067"/>
                      <a:pt x="9760" y="19039"/>
                    </a:cubicBezTo>
                    <a:cubicBezTo>
                      <a:pt x="9731" y="18982"/>
                      <a:pt x="9689" y="18898"/>
                      <a:pt x="9675" y="18870"/>
                    </a:cubicBezTo>
                    <a:cubicBezTo>
                      <a:pt x="9534" y="18532"/>
                      <a:pt x="9478" y="18405"/>
                      <a:pt x="9295" y="18109"/>
                    </a:cubicBezTo>
                    <a:cubicBezTo>
                      <a:pt x="9267" y="18081"/>
                      <a:pt x="9224" y="18011"/>
                      <a:pt x="9196" y="17968"/>
                    </a:cubicBezTo>
                    <a:cubicBezTo>
                      <a:pt x="9154" y="17926"/>
                      <a:pt x="9140" y="17884"/>
                      <a:pt x="9140" y="17870"/>
                    </a:cubicBezTo>
                    <a:cubicBezTo>
                      <a:pt x="9140" y="17842"/>
                      <a:pt x="9112" y="17799"/>
                      <a:pt x="9084" y="17771"/>
                    </a:cubicBezTo>
                    <a:cubicBezTo>
                      <a:pt x="9041" y="17715"/>
                      <a:pt x="8943" y="17546"/>
                      <a:pt x="8886" y="17419"/>
                    </a:cubicBezTo>
                    <a:cubicBezTo>
                      <a:pt x="8872" y="17391"/>
                      <a:pt x="8844" y="17335"/>
                      <a:pt x="8816" y="17321"/>
                    </a:cubicBezTo>
                    <a:cubicBezTo>
                      <a:pt x="8816" y="17307"/>
                      <a:pt x="8788" y="17278"/>
                      <a:pt x="8774" y="17236"/>
                    </a:cubicBezTo>
                    <a:cubicBezTo>
                      <a:pt x="8746" y="17194"/>
                      <a:pt x="8717" y="17124"/>
                      <a:pt x="8689" y="17081"/>
                    </a:cubicBezTo>
                    <a:cubicBezTo>
                      <a:pt x="8661" y="17039"/>
                      <a:pt x="8591" y="16898"/>
                      <a:pt x="8520" y="16772"/>
                    </a:cubicBezTo>
                    <a:cubicBezTo>
                      <a:pt x="8464" y="16673"/>
                      <a:pt x="8394" y="16532"/>
                      <a:pt x="8380" y="16518"/>
                    </a:cubicBezTo>
                    <a:cubicBezTo>
                      <a:pt x="8380" y="16518"/>
                      <a:pt x="8365" y="16490"/>
                      <a:pt x="8365" y="16448"/>
                    </a:cubicBezTo>
                    <a:cubicBezTo>
                      <a:pt x="8351" y="16419"/>
                      <a:pt x="8337" y="16377"/>
                      <a:pt x="8309" y="16363"/>
                    </a:cubicBezTo>
                    <a:cubicBezTo>
                      <a:pt x="8295" y="16363"/>
                      <a:pt x="8295" y="16349"/>
                      <a:pt x="8295" y="16349"/>
                    </a:cubicBezTo>
                    <a:cubicBezTo>
                      <a:pt x="8295" y="16335"/>
                      <a:pt x="8281" y="16293"/>
                      <a:pt x="8196" y="16110"/>
                    </a:cubicBezTo>
                    <a:cubicBezTo>
                      <a:pt x="8182" y="16082"/>
                      <a:pt x="8154" y="16039"/>
                      <a:pt x="8126" y="15997"/>
                    </a:cubicBezTo>
                    <a:cubicBezTo>
                      <a:pt x="8112" y="15955"/>
                      <a:pt x="8098" y="15927"/>
                      <a:pt x="8098" y="15913"/>
                    </a:cubicBezTo>
                    <a:cubicBezTo>
                      <a:pt x="8084" y="15856"/>
                      <a:pt x="7929" y="15659"/>
                      <a:pt x="7858" y="15631"/>
                    </a:cubicBezTo>
                    <a:cubicBezTo>
                      <a:pt x="7830" y="15617"/>
                      <a:pt x="7788" y="15589"/>
                      <a:pt x="7774" y="15560"/>
                    </a:cubicBezTo>
                    <a:cubicBezTo>
                      <a:pt x="7774" y="15560"/>
                      <a:pt x="7732" y="15518"/>
                      <a:pt x="7704" y="15518"/>
                    </a:cubicBezTo>
                    <a:cubicBezTo>
                      <a:pt x="7661" y="15504"/>
                      <a:pt x="7267" y="15251"/>
                      <a:pt x="7112" y="15124"/>
                    </a:cubicBezTo>
                    <a:cubicBezTo>
                      <a:pt x="6831" y="14870"/>
                      <a:pt x="6478" y="14518"/>
                      <a:pt x="6352" y="14335"/>
                    </a:cubicBezTo>
                    <a:cubicBezTo>
                      <a:pt x="6225" y="14166"/>
                      <a:pt x="6141" y="14040"/>
                      <a:pt x="6141" y="14011"/>
                    </a:cubicBezTo>
                    <a:lnTo>
                      <a:pt x="6141" y="14026"/>
                    </a:lnTo>
                    <a:cubicBezTo>
                      <a:pt x="6141" y="14011"/>
                      <a:pt x="6112" y="13969"/>
                      <a:pt x="6070" y="13899"/>
                    </a:cubicBezTo>
                    <a:cubicBezTo>
                      <a:pt x="6042" y="13843"/>
                      <a:pt x="6014" y="13800"/>
                      <a:pt x="6014" y="13786"/>
                    </a:cubicBezTo>
                    <a:cubicBezTo>
                      <a:pt x="6014" y="13758"/>
                      <a:pt x="5943" y="13603"/>
                      <a:pt x="5929" y="13589"/>
                    </a:cubicBezTo>
                    <a:cubicBezTo>
                      <a:pt x="5887" y="13490"/>
                      <a:pt x="5859" y="13406"/>
                      <a:pt x="5845" y="13378"/>
                    </a:cubicBezTo>
                    <a:cubicBezTo>
                      <a:pt x="5831" y="13364"/>
                      <a:pt x="5803" y="13251"/>
                      <a:pt x="5760" y="13124"/>
                    </a:cubicBezTo>
                    <a:cubicBezTo>
                      <a:pt x="5690" y="12899"/>
                      <a:pt x="5605" y="12674"/>
                      <a:pt x="5577" y="12603"/>
                    </a:cubicBezTo>
                    <a:cubicBezTo>
                      <a:pt x="5563" y="12575"/>
                      <a:pt x="5549" y="12533"/>
                      <a:pt x="5535" y="12505"/>
                    </a:cubicBezTo>
                    <a:cubicBezTo>
                      <a:pt x="5535" y="12463"/>
                      <a:pt x="5493" y="12336"/>
                      <a:pt x="5451" y="12223"/>
                    </a:cubicBezTo>
                    <a:cubicBezTo>
                      <a:pt x="5408" y="12110"/>
                      <a:pt x="5366" y="11998"/>
                      <a:pt x="5352" y="11956"/>
                    </a:cubicBezTo>
                    <a:cubicBezTo>
                      <a:pt x="5352" y="11927"/>
                      <a:pt x="5324" y="11857"/>
                      <a:pt x="5310" y="11801"/>
                    </a:cubicBezTo>
                    <a:cubicBezTo>
                      <a:pt x="5253" y="11618"/>
                      <a:pt x="5225" y="11505"/>
                      <a:pt x="5211" y="11420"/>
                    </a:cubicBezTo>
                    <a:cubicBezTo>
                      <a:pt x="5197" y="11378"/>
                      <a:pt x="5183" y="11322"/>
                      <a:pt x="5155" y="11294"/>
                    </a:cubicBezTo>
                    <a:cubicBezTo>
                      <a:pt x="5127" y="11280"/>
                      <a:pt x="5028" y="11054"/>
                      <a:pt x="4958" y="10857"/>
                    </a:cubicBezTo>
                    <a:cubicBezTo>
                      <a:pt x="4930" y="10773"/>
                      <a:pt x="4901" y="10674"/>
                      <a:pt x="4887" y="10646"/>
                    </a:cubicBezTo>
                    <a:cubicBezTo>
                      <a:pt x="4873" y="10618"/>
                      <a:pt x="4859" y="10590"/>
                      <a:pt x="4859" y="10590"/>
                    </a:cubicBezTo>
                    <a:cubicBezTo>
                      <a:pt x="4859" y="10547"/>
                      <a:pt x="4789" y="10477"/>
                      <a:pt x="4775" y="10463"/>
                    </a:cubicBezTo>
                    <a:cubicBezTo>
                      <a:pt x="4676" y="10364"/>
                      <a:pt x="4662" y="10336"/>
                      <a:pt x="4648" y="10308"/>
                    </a:cubicBezTo>
                    <a:cubicBezTo>
                      <a:pt x="4648" y="10280"/>
                      <a:pt x="4620" y="10252"/>
                      <a:pt x="4592" y="10252"/>
                    </a:cubicBezTo>
                    <a:cubicBezTo>
                      <a:pt x="4577" y="10238"/>
                      <a:pt x="4549" y="10224"/>
                      <a:pt x="4535" y="10209"/>
                    </a:cubicBezTo>
                    <a:cubicBezTo>
                      <a:pt x="4549" y="10209"/>
                      <a:pt x="4563" y="10195"/>
                      <a:pt x="4563" y="10195"/>
                    </a:cubicBezTo>
                    <a:cubicBezTo>
                      <a:pt x="4577" y="10125"/>
                      <a:pt x="4254" y="9829"/>
                      <a:pt x="4113" y="9717"/>
                    </a:cubicBezTo>
                    <a:cubicBezTo>
                      <a:pt x="3873" y="9519"/>
                      <a:pt x="3718" y="9491"/>
                      <a:pt x="3240" y="9477"/>
                    </a:cubicBezTo>
                    <a:cubicBezTo>
                      <a:pt x="3057" y="9477"/>
                      <a:pt x="2860" y="9463"/>
                      <a:pt x="2775" y="9463"/>
                    </a:cubicBezTo>
                    <a:cubicBezTo>
                      <a:pt x="2761" y="9463"/>
                      <a:pt x="2747" y="9463"/>
                      <a:pt x="2719" y="9463"/>
                    </a:cubicBezTo>
                    <a:cubicBezTo>
                      <a:pt x="2620" y="9463"/>
                      <a:pt x="2620" y="9477"/>
                      <a:pt x="2606" y="9477"/>
                    </a:cubicBezTo>
                    <a:cubicBezTo>
                      <a:pt x="2606" y="9477"/>
                      <a:pt x="2578" y="9491"/>
                      <a:pt x="2550" y="9491"/>
                    </a:cubicBezTo>
                    <a:lnTo>
                      <a:pt x="2536" y="9491"/>
                    </a:lnTo>
                    <a:cubicBezTo>
                      <a:pt x="2507" y="9477"/>
                      <a:pt x="2493" y="9477"/>
                      <a:pt x="2493" y="9477"/>
                    </a:cubicBezTo>
                    <a:cubicBezTo>
                      <a:pt x="2493" y="9477"/>
                      <a:pt x="2507" y="9463"/>
                      <a:pt x="2536" y="9463"/>
                    </a:cubicBezTo>
                    <a:cubicBezTo>
                      <a:pt x="2578" y="9463"/>
                      <a:pt x="2648" y="9449"/>
                      <a:pt x="2691" y="9435"/>
                    </a:cubicBezTo>
                    <a:cubicBezTo>
                      <a:pt x="2733" y="9421"/>
                      <a:pt x="2874" y="9421"/>
                      <a:pt x="2986" y="9407"/>
                    </a:cubicBezTo>
                    <a:cubicBezTo>
                      <a:pt x="3127" y="9407"/>
                      <a:pt x="3296" y="9407"/>
                      <a:pt x="3381" y="9393"/>
                    </a:cubicBezTo>
                    <a:cubicBezTo>
                      <a:pt x="3437" y="9393"/>
                      <a:pt x="3465" y="9393"/>
                      <a:pt x="3493" y="9393"/>
                    </a:cubicBezTo>
                    <a:cubicBezTo>
                      <a:pt x="3550" y="9393"/>
                      <a:pt x="3578" y="9393"/>
                      <a:pt x="3620" y="9407"/>
                    </a:cubicBezTo>
                    <a:cubicBezTo>
                      <a:pt x="3662" y="9421"/>
                      <a:pt x="3733" y="9435"/>
                      <a:pt x="3747" y="9435"/>
                    </a:cubicBezTo>
                    <a:cubicBezTo>
                      <a:pt x="3803" y="9435"/>
                      <a:pt x="4000" y="9548"/>
                      <a:pt x="4085" y="9618"/>
                    </a:cubicBezTo>
                    <a:cubicBezTo>
                      <a:pt x="4169" y="9688"/>
                      <a:pt x="4268" y="9787"/>
                      <a:pt x="4310" y="9787"/>
                    </a:cubicBezTo>
                    <a:cubicBezTo>
                      <a:pt x="4324" y="9787"/>
                      <a:pt x="4324" y="9773"/>
                      <a:pt x="4324" y="9773"/>
                    </a:cubicBezTo>
                    <a:cubicBezTo>
                      <a:pt x="4338" y="9759"/>
                      <a:pt x="4338" y="9745"/>
                      <a:pt x="4296" y="9688"/>
                    </a:cubicBezTo>
                    <a:cubicBezTo>
                      <a:pt x="4197" y="9562"/>
                      <a:pt x="3972" y="9407"/>
                      <a:pt x="3775" y="9308"/>
                    </a:cubicBezTo>
                    <a:cubicBezTo>
                      <a:pt x="3733" y="9294"/>
                      <a:pt x="3662" y="9252"/>
                      <a:pt x="3620" y="9238"/>
                    </a:cubicBezTo>
                    <a:cubicBezTo>
                      <a:pt x="3606" y="9224"/>
                      <a:pt x="3606" y="9224"/>
                      <a:pt x="3592" y="9224"/>
                    </a:cubicBezTo>
                    <a:cubicBezTo>
                      <a:pt x="3606" y="9224"/>
                      <a:pt x="3606" y="9224"/>
                      <a:pt x="3606" y="9224"/>
                    </a:cubicBezTo>
                    <a:cubicBezTo>
                      <a:pt x="3648" y="9238"/>
                      <a:pt x="3676" y="9252"/>
                      <a:pt x="3690" y="9252"/>
                    </a:cubicBezTo>
                    <a:cubicBezTo>
                      <a:pt x="3704" y="9266"/>
                      <a:pt x="3718" y="9266"/>
                      <a:pt x="3733" y="9266"/>
                    </a:cubicBezTo>
                    <a:cubicBezTo>
                      <a:pt x="3747" y="9266"/>
                      <a:pt x="3747" y="9266"/>
                      <a:pt x="3747" y="9266"/>
                    </a:cubicBezTo>
                    <a:lnTo>
                      <a:pt x="3761" y="9266"/>
                    </a:lnTo>
                    <a:lnTo>
                      <a:pt x="3761" y="9252"/>
                    </a:lnTo>
                    <a:cubicBezTo>
                      <a:pt x="3775" y="9252"/>
                      <a:pt x="3775" y="9224"/>
                      <a:pt x="3620" y="9069"/>
                    </a:cubicBezTo>
                    <a:cubicBezTo>
                      <a:pt x="3423" y="8858"/>
                      <a:pt x="3254" y="8675"/>
                      <a:pt x="3169" y="8562"/>
                    </a:cubicBezTo>
                    <a:cubicBezTo>
                      <a:pt x="3141" y="8520"/>
                      <a:pt x="3085" y="8463"/>
                      <a:pt x="3071" y="8449"/>
                    </a:cubicBezTo>
                    <a:cubicBezTo>
                      <a:pt x="3071" y="8449"/>
                      <a:pt x="3043" y="8421"/>
                      <a:pt x="3028" y="8379"/>
                    </a:cubicBezTo>
                    <a:cubicBezTo>
                      <a:pt x="3014" y="8351"/>
                      <a:pt x="2986" y="8308"/>
                      <a:pt x="2972" y="8294"/>
                    </a:cubicBezTo>
                    <a:cubicBezTo>
                      <a:pt x="2958" y="8280"/>
                      <a:pt x="2930" y="8238"/>
                      <a:pt x="2902" y="8210"/>
                    </a:cubicBezTo>
                    <a:cubicBezTo>
                      <a:pt x="2888" y="8168"/>
                      <a:pt x="2860" y="8125"/>
                      <a:pt x="2845" y="8097"/>
                    </a:cubicBezTo>
                    <a:cubicBezTo>
                      <a:pt x="2789" y="8027"/>
                      <a:pt x="2719" y="7914"/>
                      <a:pt x="2648" y="7801"/>
                    </a:cubicBezTo>
                    <a:cubicBezTo>
                      <a:pt x="2620" y="7745"/>
                      <a:pt x="2592" y="7675"/>
                      <a:pt x="2578" y="7661"/>
                    </a:cubicBezTo>
                    <a:cubicBezTo>
                      <a:pt x="2522" y="7604"/>
                      <a:pt x="1916" y="6365"/>
                      <a:pt x="1902" y="6281"/>
                    </a:cubicBezTo>
                    <a:cubicBezTo>
                      <a:pt x="1888" y="6252"/>
                      <a:pt x="1874" y="6196"/>
                      <a:pt x="1860" y="6168"/>
                    </a:cubicBezTo>
                    <a:cubicBezTo>
                      <a:pt x="1817" y="6041"/>
                      <a:pt x="1789" y="5900"/>
                      <a:pt x="1789" y="5844"/>
                    </a:cubicBezTo>
                    <a:cubicBezTo>
                      <a:pt x="1789" y="5802"/>
                      <a:pt x="1775" y="5760"/>
                      <a:pt x="1761" y="5746"/>
                    </a:cubicBezTo>
                    <a:cubicBezTo>
                      <a:pt x="1761" y="5717"/>
                      <a:pt x="1747" y="5591"/>
                      <a:pt x="1747" y="5337"/>
                    </a:cubicBezTo>
                    <a:cubicBezTo>
                      <a:pt x="1733" y="5084"/>
                      <a:pt x="1719" y="4901"/>
                      <a:pt x="1705" y="4816"/>
                    </a:cubicBezTo>
                    <a:cubicBezTo>
                      <a:pt x="1691" y="4746"/>
                      <a:pt x="1677" y="4675"/>
                      <a:pt x="1663" y="4633"/>
                    </a:cubicBezTo>
                    <a:cubicBezTo>
                      <a:pt x="1663" y="4605"/>
                      <a:pt x="1634" y="4563"/>
                      <a:pt x="1606" y="4534"/>
                    </a:cubicBezTo>
                    <a:cubicBezTo>
                      <a:pt x="1592" y="4506"/>
                      <a:pt x="1550" y="4464"/>
                      <a:pt x="1536" y="4436"/>
                    </a:cubicBezTo>
                    <a:cubicBezTo>
                      <a:pt x="1508" y="4394"/>
                      <a:pt x="1465" y="4351"/>
                      <a:pt x="1437" y="4323"/>
                    </a:cubicBezTo>
                    <a:cubicBezTo>
                      <a:pt x="1395" y="4295"/>
                      <a:pt x="1353" y="4239"/>
                      <a:pt x="1325" y="4182"/>
                    </a:cubicBezTo>
                    <a:cubicBezTo>
                      <a:pt x="1282" y="4098"/>
                      <a:pt x="1282" y="4084"/>
                      <a:pt x="1282" y="3929"/>
                    </a:cubicBezTo>
                    <a:cubicBezTo>
                      <a:pt x="1282" y="3844"/>
                      <a:pt x="1282" y="3732"/>
                      <a:pt x="1296" y="3690"/>
                    </a:cubicBezTo>
                    <a:cubicBezTo>
                      <a:pt x="1311" y="3661"/>
                      <a:pt x="1339" y="3549"/>
                      <a:pt x="1353" y="3464"/>
                    </a:cubicBezTo>
                    <a:cubicBezTo>
                      <a:pt x="1367" y="3380"/>
                      <a:pt x="1409" y="3267"/>
                      <a:pt x="1423" y="3211"/>
                    </a:cubicBezTo>
                    <a:cubicBezTo>
                      <a:pt x="1451" y="3154"/>
                      <a:pt x="1480" y="3070"/>
                      <a:pt x="1494" y="3028"/>
                    </a:cubicBezTo>
                    <a:cubicBezTo>
                      <a:pt x="1508" y="2971"/>
                      <a:pt x="1522" y="2929"/>
                      <a:pt x="1536" y="2929"/>
                    </a:cubicBezTo>
                    <a:cubicBezTo>
                      <a:pt x="1550" y="2915"/>
                      <a:pt x="1550" y="2887"/>
                      <a:pt x="1550" y="2873"/>
                    </a:cubicBezTo>
                    <a:cubicBezTo>
                      <a:pt x="1550" y="2859"/>
                      <a:pt x="1564" y="2831"/>
                      <a:pt x="1578" y="2788"/>
                    </a:cubicBezTo>
                    <a:cubicBezTo>
                      <a:pt x="1592" y="2760"/>
                      <a:pt x="1634" y="2676"/>
                      <a:pt x="1663" y="2619"/>
                    </a:cubicBezTo>
                    <a:cubicBezTo>
                      <a:pt x="1691" y="2549"/>
                      <a:pt x="1719" y="2479"/>
                      <a:pt x="1733" y="2450"/>
                    </a:cubicBezTo>
                    <a:cubicBezTo>
                      <a:pt x="1733" y="2422"/>
                      <a:pt x="1747" y="2394"/>
                      <a:pt x="1761" y="2380"/>
                    </a:cubicBezTo>
                    <a:cubicBezTo>
                      <a:pt x="1775" y="2366"/>
                      <a:pt x="1803" y="2310"/>
                      <a:pt x="1817" y="2267"/>
                    </a:cubicBezTo>
                    <a:cubicBezTo>
                      <a:pt x="1832" y="2225"/>
                      <a:pt x="1860" y="2141"/>
                      <a:pt x="1874" y="2098"/>
                    </a:cubicBezTo>
                    <a:cubicBezTo>
                      <a:pt x="1902" y="2056"/>
                      <a:pt x="1930" y="1972"/>
                      <a:pt x="1944" y="1915"/>
                    </a:cubicBezTo>
                    <a:cubicBezTo>
                      <a:pt x="1958" y="1845"/>
                      <a:pt x="1986" y="1760"/>
                      <a:pt x="1986" y="1718"/>
                    </a:cubicBezTo>
                    <a:cubicBezTo>
                      <a:pt x="2001" y="1676"/>
                      <a:pt x="2015" y="1563"/>
                      <a:pt x="2029" y="1493"/>
                    </a:cubicBezTo>
                    <a:cubicBezTo>
                      <a:pt x="2029" y="1352"/>
                      <a:pt x="2029" y="1324"/>
                      <a:pt x="1986" y="1239"/>
                    </a:cubicBezTo>
                    <a:cubicBezTo>
                      <a:pt x="1916" y="1141"/>
                      <a:pt x="1916" y="1000"/>
                      <a:pt x="1930" y="986"/>
                    </a:cubicBezTo>
                    <a:lnTo>
                      <a:pt x="1930" y="986"/>
                    </a:lnTo>
                    <a:cubicBezTo>
                      <a:pt x="1972" y="986"/>
                      <a:pt x="2015" y="1099"/>
                      <a:pt x="2029" y="1141"/>
                    </a:cubicBezTo>
                    <a:cubicBezTo>
                      <a:pt x="2113" y="1338"/>
                      <a:pt x="2212" y="1465"/>
                      <a:pt x="2437" y="1704"/>
                    </a:cubicBezTo>
                    <a:cubicBezTo>
                      <a:pt x="2648" y="1915"/>
                      <a:pt x="3014" y="2253"/>
                      <a:pt x="3071" y="2296"/>
                    </a:cubicBezTo>
                    <a:cubicBezTo>
                      <a:pt x="3085" y="2296"/>
                      <a:pt x="3141" y="2338"/>
                      <a:pt x="3197" y="2394"/>
                    </a:cubicBezTo>
                    <a:cubicBezTo>
                      <a:pt x="3437" y="2619"/>
                      <a:pt x="3634" y="2788"/>
                      <a:pt x="3831" y="2915"/>
                    </a:cubicBezTo>
                    <a:cubicBezTo>
                      <a:pt x="3902" y="2957"/>
                      <a:pt x="4099" y="3140"/>
                      <a:pt x="4211" y="3267"/>
                    </a:cubicBezTo>
                    <a:cubicBezTo>
                      <a:pt x="4254" y="3309"/>
                      <a:pt x="4310" y="3366"/>
                      <a:pt x="4338" y="3380"/>
                    </a:cubicBezTo>
                    <a:cubicBezTo>
                      <a:pt x="4493" y="3521"/>
                      <a:pt x="4887" y="4056"/>
                      <a:pt x="4887" y="4112"/>
                    </a:cubicBezTo>
                    <a:cubicBezTo>
                      <a:pt x="4887" y="4126"/>
                      <a:pt x="4915" y="4154"/>
                      <a:pt x="4930" y="4168"/>
                    </a:cubicBezTo>
                    <a:cubicBezTo>
                      <a:pt x="4930" y="4182"/>
                      <a:pt x="4986" y="4267"/>
                      <a:pt x="5141" y="4605"/>
                    </a:cubicBezTo>
                    <a:cubicBezTo>
                      <a:pt x="5169" y="4661"/>
                      <a:pt x="5211" y="4760"/>
                      <a:pt x="5239" y="4816"/>
                    </a:cubicBezTo>
                    <a:cubicBezTo>
                      <a:pt x="5310" y="4943"/>
                      <a:pt x="5380" y="5239"/>
                      <a:pt x="5408" y="5492"/>
                    </a:cubicBezTo>
                    <a:cubicBezTo>
                      <a:pt x="5422" y="5605"/>
                      <a:pt x="5465" y="5872"/>
                      <a:pt x="5451" y="5915"/>
                    </a:cubicBezTo>
                    <a:cubicBezTo>
                      <a:pt x="5436" y="5915"/>
                      <a:pt x="5422" y="5943"/>
                      <a:pt x="5451" y="5985"/>
                    </a:cubicBezTo>
                    <a:cubicBezTo>
                      <a:pt x="5451" y="5999"/>
                      <a:pt x="5465" y="6083"/>
                      <a:pt x="5465" y="6224"/>
                    </a:cubicBezTo>
                    <a:cubicBezTo>
                      <a:pt x="5451" y="6548"/>
                      <a:pt x="5479" y="6605"/>
                      <a:pt x="5493" y="6633"/>
                    </a:cubicBezTo>
                    <a:cubicBezTo>
                      <a:pt x="5493" y="6633"/>
                      <a:pt x="5493" y="6633"/>
                      <a:pt x="5493" y="6633"/>
                    </a:cubicBezTo>
                    <a:cubicBezTo>
                      <a:pt x="5493" y="6619"/>
                      <a:pt x="5479" y="6605"/>
                      <a:pt x="5479" y="6590"/>
                    </a:cubicBezTo>
                    <a:cubicBezTo>
                      <a:pt x="5465" y="6576"/>
                      <a:pt x="5451" y="6421"/>
                      <a:pt x="5436" y="6196"/>
                    </a:cubicBezTo>
                    <a:cubicBezTo>
                      <a:pt x="5408" y="5760"/>
                      <a:pt x="5408" y="5661"/>
                      <a:pt x="5394" y="5633"/>
                    </a:cubicBezTo>
                    <a:cubicBezTo>
                      <a:pt x="5380" y="5619"/>
                      <a:pt x="5366" y="5577"/>
                      <a:pt x="5366" y="5520"/>
                    </a:cubicBezTo>
                    <a:cubicBezTo>
                      <a:pt x="5338" y="5295"/>
                      <a:pt x="5239" y="4957"/>
                      <a:pt x="5169" y="4830"/>
                    </a:cubicBezTo>
                    <a:cubicBezTo>
                      <a:pt x="5141" y="4788"/>
                      <a:pt x="5113" y="4718"/>
                      <a:pt x="5098" y="4689"/>
                    </a:cubicBezTo>
                    <a:cubicBezTo>
                      <a:pt x="5084" y="4647"/>
                      <a:pt x="5056" y="4605"/>
                      <a:pt x="5042" y="4591"/>
                    </a:cubicBezTo>
                    <a:cubicBezTo>
                      <a:pt x="5042" y="4577"/>
                      <a:pt x="5000" y="4506"/>
                      <a:pt x="4958" y="4422"/>
                    </a:cubicBezTo>
                    <a:cubicBezTo>
                      <a:pt x="4845" y="4197"/>
                      <a:pt x="4704" y="3971"/>
                      <a:pt x="4577" y="3816"/>
                    </a:cubicBezTo>
                    <a:cubicBezTo>
                      <a:pt x="4521" y="3732"/>
                      <a:pt x="4437" y="3633"/>
                      <a:pt x="4394" y="3591"/>
                    </a:cubicBezTo>
                    <a:cubicBezTo>
                      <a:pt x="4296" y="3450"/>
                      <a:pt x="3845" y="3042"/>
                      <a:pt x="3704" y="2929"/>
                    </a:cubicBezTo>
                    <a:cubicBezTo>
                      <a:pt x="3634" y="2887"/>
                      <a:pt x="3521" y="2802"/>
                      <a:pt x="3465" y="2760"/>
                    </a:cubicBezTo>
                    <a:cubicBezTo>
                      <a:pt x="3324" y="2633"/>
                      <a:pt x="3141" y="2464"/>
                      <a:pt x="3085" y="2422"/>
                    </a:cubicBezTo>
                    <a:cubicBezTo>
                      <a:pt x="3057" y="2394"/>
                      <a:pt x="3000" y="2352"/>
                      <a:pt x="2972" y="2324"/>
                    </a:cubicBezTo>
                    <a:cubicBezTo>
                      <a:pt x="2930" y="2296"/>
                      <a:pt x="2845" y="2211"/>
                      <a:pt x="2761" y="2141"/>
                    </a:cubicBezTo>
                    <a:cubicBezTo>
                      <a:pt x="2691" y="2070"/>
                      <a:pt x="2578" y="1972"/>
                      <a:pt x="2507" y="1915"/>
                    </a:cubicBezTo>
                    <a:cubicBezTo>
                      <a:pt x="2437" y="1859"/>
                      <a:pt x="2395" y="1817"/>
                      <a:pt x="2395" y="1803"/>
                    </a:cubicBezTo>
                    <a:cubicBezTo>
                      <a:pt x="2381" y="1789"/>
                      <a:pt x="2367" y="1760"/>
                      <a:pt x="2268" y="1662"/>
                    </a:cubicBezTo>
                    <a:cubicBezTo>
                      <a:pt x="2198" y="1591"/>
                      <a:pt x="2155" y="1549"/>
                      <a:pt x="2155" y="1535"/>
                    </a:cubicBezTo>
                    <a:cubicBezTo>
                      <a:pt x="2155" y="1507"/>
                      <a:pt x="2127" y="1493"/>
                      <a:pt x="2113" y="1493"/>
                    </a:cubicBezTo>
                    <a:cubicBezTo>
                      <a:pt x="2113" y="1493"/>
                      <a:pt x="2113" y="1493"/>
                      <a:pt x="2099" y="1493"/>
                    </a:cubicBezTo>
                    <a:cubicBezTo>
                      <a:pt x="2071" y="1493"/>
                      <a:pt x="2071" y="1535"/>
                      <a:pt x="2071" y="1563"/>
                    </a:cubicBezTo>
                    <a:cubicBezTo>
                      <a:pt x="2071" y="1718"/>
                      <a:pt x="2001" y="1986"/>
                      <a:pt x="1916" y="2239"/>
                    </a:cubicBezTo>
                    <a:cubicBezTo>
                      <a:pt x="1888" y="2324"/>
                      <a:pt x="1860" y="2394"/>
                      <a:pt x="1846" y="2408"/>
                    </a:cubicBezTo>
                    <a:cubicBezTo>
                      <a:pt x="1832" y="2422"/>
                      <a:pt x="1817" y="2436"/>
                      <a:pt x="1817" y="2464"/>
                    </a:cubicBezTo>
                    <a:cubicBezTo>
                      <a:pt x="1817" y="2464"/>
                      <a:pt x="1803" y="2507"/>
                      <a:pt x="1775" y="2563"/>
                    </a:cubicBezTo>
                    <a:cubicBezTo>
                      <a:pt x="1747" y="2619"/>
                      <a:pt x="1719" y="2718"/>
                      <a:pt x="1691" y="2788"/>
                    </a:cubicBezTo>
                    <a:cubicBezTo>
                      <a:pt x="1663" y="2845"/>
                      <a:pt x="1634" y="2929"/>
                      <a:pt x="1620" y="2957"/>
                    </a:cubicBezTo>
                    <a:cubicBezTo>
                      <a:pt x="1606" y="2971"/>
                      <a:pt x="1592" y="3014"/>
                      <a:pt x="1592" y="3042"/>
                    </a:cubicBezTo>
                    <a:cubicBezTo>
                      <a:pt x="1592" y="3042"/>
                      <a:pt x="1578" y="3084"/>
                      <a:pt x="1550" y="3126"/>
                    </a:cubicBezTo>
                    <a:cubicBezTo>
                      <a:pt x="1508" y="3211"/>
                      <a:pt x="1494" y="3281"/>
                      <a:pt x="1465" y="3380"/>
                    </a:cubicBezTo>
                    <a:cubicBezTo>
                      <a:pt x="1451" y="3422"/>
                      <a:pt x="1423" y="3507"/>
                      <a:pt x="1409" y="3563"/>
                    </a:cubicBezTo>
                    <a:cubicBezTo>
                      <a:pt x="1325" y="3859"/>
                      <a:pt x="1325" y="4084"/>
                      <a:pt x="1381" y="4197"/>
                    </a:cubicBezTo>
                    <a:cubicBezTo>
                      <a:pt x="1395" y="4225"/>
                      <a:pt x="1451" y="4281"/>
                      <a:pt x="1508" y="4337"/>
                    </a:cubicBezTo>
                    <a:cubicBezTo>
                      <a:pt x="1592" y="4450"/>
                      <a:pt x="1663" y="4563"/>
                      <a:pt x="1705" y="4718"/>
                    </a:cubicBezTo>
                    <a:cubicBezTo>
                      <a:pt x="1733" y="4802"/>
                      <a:pt x="1761" y="5154"/>
                      <a:pt x="1761" y="5393"/>
                    </a:cubicBezTo>
                    <a:cubicBezTo>
                      <a:pt x="1761" y="5520"/>
                      <a:pt x="1789" y="5675"/>
                      <a:pt x="1817" y="5746"/>
                    </a:cubicBezTo>
                    <a:cubicBezTo>
                      <a:pt x="1832" y="5788"/>
                      <a:pt x="1846" y="5858"/>
                      <a:pt x="1860" y="5900"/>
                    </a:cubicBezTo>
                    <a:cubicBezTo>
                      <a:pt x="1930" y="6154"/>
                      <a:pt x="2015" y="6351"/>
                      <a:pt x="2198" y="6703"/>
                    </a:cubicBezTo>
                    <a:lnTo>
                      <a:pt x="2353" y="6999"/>
                    </a:lnTo>
                    <a:cubicBezTo>
                      <a:pt x="2381" y="7069"/>
                      <a:pt x="2451" y="7196"/>
                      <a:pt x="2493" y="7280"/>
                    </a:cubicBezTo>
                    <a:cubicBezTo>
                      <a:pt x="2536" y="7365"/>
                      <a:pt x="2606" y="7506"/>
                      <a:pt x="2648" y="7576"/>
                    </a:cubicBezTo>
                    <a:cubicBezTo>
                      <a:pt x="2705" y="7661"/>
                      <a:pt x="2747" y="7759"/>
                      <a:pt x="2761" y="7787"/>
                    </a:cubicBezTo>
                    <a:cubicBezTo>
                      <a:pt x="2775" y="7830"/>
                      <a:pt x="2817" y="7886"/>
                      <a:pt x="2831" y="7914"/>
                    </a:cubicBezTo>
                    <a:lnTo>
                      <a:pt x="2958" y="8111"/>
                    </a:lnTo>
                    <a:cubicBezTo>
                      <a:pt x="3000" y="8182"/>
                      <a:pt x="3057" y="8252"/>
                      <a:pt x="3085" y="8266"/>
                    </a:cubicBezTo>
                    <a:cubicBezTo>
                      <a:pt x="3085" y="8280"/>
                      <a:pt x="3099" y="8294"/>
                      <a:pt x="3099" y="8294"/>
                    </a:cubicBezTo>
                    <a:cubicBezTo>
                      <a:pt x="3099" y="8322"/>
                      <a:pt x="3155" y="8379"/>
                      <a:pt x="3183" y="8421"/>
                    </a:cubicBezTo>
                    <a:cubicBezTo>
                      <a:pt x="3226" y="8477"/>
                      <a:pt x="3296" y="8562"/>
                      <a:pt x="3324" y="8604"/>
                    </a:cubicBezTo>
                    <a:cubicBezTo>
                      <a:pt x="3493" y="8815"/>
                      <a:pt x="3761" y="9097"/>
                      <a:pt x="4056" y="9365"/>
                    </a:cubicBezTo>
                    <a:cubicBezTo>
                      <a:pt x="4324" y="9618"/>
                      <a:pt x="4521" y="9829"/>
                      <a:pt x="4563" y="9900"/>
                    </a:cubicBezTo>
                    <a:cubicBezTo>
                      <a:pt x="4577" y="9928"/>
                      <a:pt x="4606" y="9970"/>
                      <a:pt x="4620" y="9970"/>
                    </a:cubicBezTo>
                    <a:cubicBezTo>
                      <a:pt x="4648" y="9998"/>
                      <a:pt x="4761" y="10224"/>
                      <a:pt x="4761" y="10252"/>
                    </a:cubicBezTo>
                    <a:cubicBezTo>
                      <a:pt x="4761" y="10280"/>
                      <a:pt x="4775" y="10308"/>
                      <a:pt x="4789" y="10336"/>
                    </a:cubicBezTo>
                    <a:cubicBezTo>
                      <a:pt x="4831" y="10392"/>
                      <a:pt x="4944" y="10688"/>
                      <a:pt x="4958" y="10759"/>
                    </a:cubicBezTo>
                    <a:cubicBezTo>
                      <a:pt x="4958" y="10801"/>
                      <a:pt x="4972" y="10843"/>
                      <a:pt x="5000" y="10871"/>
                    </a:cubicBezTo>
                    <a:cubicBezTo>
                      <a:pt x="5000" y="10899"/>
                      <a:pt x="5014" y="10942"/>
                      <a:pt x="5014" y="10956"/>
                    </a:cubicBezTo>
                    <a:cubicBezTo>
                      <a:pt x="5014" y="10998"/>
                      <a:pt x="5042" y="11026"/>
                      <a:pt x="5070" y="11040"/>
                    </a:cubicBezTo>
                    <a:cubicBezTo>
                      <a:pt x="5084" y="11054"/>
                      <a:pt x="5098" y="11068"/>
                      <a:pt x="5098" y="11068"/>
                    </a:cubicBezTo>
                    <a:cubicBezTo>
                      <a:pt x="5113" y="11068"/>
                      <a:pt x="5113" y="11054"/>
                      <a:pt x="5127" y="11054"/>
                    </a:cubicBezTo>
                    <a:cubicBezTo>
                      <a:pt x="5141" y="11040"/>
                      <a:pt x="5127" y="11026"/>
                      <a:pt x="5127" y="10970"/>
                    </a:cubicBezTo>
                    <a:cubicBezTo>
                      <a:pt x="5098" y="10815"/>
                      <a:pt x="5084" y="10477"/>
                      <a:pt x="5084" y="10266"/>
                    </a:cubicBezTo>
                    <a:cubicBezTo>
                      <a:pt x="5084" y="10195"/>
                      <a:pt x="5070" y="10055"/>
                      <a:pt x="5070" y="10040"/>
                    </a:cubicBezTo>
                    <a:cubicBezTo>
                      <a:pt x="5070" y="10040"/>
                      <a:pt x="5070" y="10040"/>
                      <a:pt x="5070" y="10040"/>
                    </a:cubicBezTo>
                    <a:cubicBezTo>
                      <a:pt x="5056" y="9998"/>
                      <a:pt x="5042" y="9491"/>
                      <a:pt x="5042" y="9111"/>
                    </a:cubicBezTo>
                    <a:cubicBezTo>
                      <a:pt x="5042" y="8590"/>
                      <a:pt x="4972" y="8224"/>
                      <a:pt x="4831" y="7956"/>
                    </a:cubicBezTo>
                    <a:cubicBezTo>
                      <a:pt x="4789" y="7886"/>
                      <a:pt x="4775" y="7830"/>
                      <a:pt x="4775" y="7830"/>
                    </a:cubicBezTo>
                    <a:cubicBezTo>
                      <a:pt x="4775" y="7801"/>
                      <a:pt x="4704" y="7689"/>
                      <a:pt x="4690" y="7661"/>
                    </a:cubicBezTo>
                    <a:cubicBezTo>
                      <a:pt x="4577" y="7478"/>
                      <a:pt x="4451" y="7168"/>
                      <a:pt x="4451" y="7069"/>
                    </a:cubicBezTo>
                    <a:lnTo>
                      <a:pt x="4451" y="7055"/>
                    </a:lnTo>
                    <a:cubicBezTo>
                      <a:pt x="4451" y="7069"/>
                      <a:pt x="4465" y="7083"/>
                      <a:pt x="4465" y="7097"/>
                    </a:cubicBezTo>
                    <a:cubicBezTo>
                      <a:pt x="4465" y="7140"/>
                      <a:pt x="4465" y="7168"/>
                      <a:pt x="4549" y="7365"/>
                    </a:cubicBezTo>
                    <a:cubicBezTo>
                      <a:pt x="4577" y="7407"/>
                      <a:pt x="4577" y="7449"/>
                      <a:pt x="4592" y="7449"/>
                    </a:cubicBezTo>
                    <a:cubicBezTo>
                      <a:pt x="4577" y="7478"/>
                      <a:pt x="4620" y="7520"/>
                      <a:pt x="4634" y="7534"/>
                    </a:cubicBezTo>
                    <a:cubicBezTo>
                      <a:pt x="4690" y="7590"/>
                      <a:pt x="4789" y="7745"/>
                      <a:pt x="4831" y="7816"/>
                    </a:cubicBezTo>
                    <a:cubicBezTo>
                      <a:pt x="4845" y="7830"/>
                      <a:pt x="4873" y="7900"/>
                      <a:pt x="4915" y="7956"/>
                    </a:cubicBezTo>
                    <a:cubicBezTo>
                      <a:pt x="4972" y="8069"/>
                      <a:pt x="5070" y="8337"/>
                      <a:pt x="5084" y="8463"/>
                    </a:cubicBezTo>
                    <a:cubicBezTo>
                      <a:pt x="5098" y="8520"/>
                      <a:pt x="5098" y="8787"/>
                      <a:pt x="5098" y="9069"/>
                    </a:cubicBezTo>
                    <a:cubicBezTo>
                      <a:pt x="5113" y="9900"/>
                      <a:pt x="5113" y="9914"/>
                      <a:pt x="5141" y="9914"/>
                    </a:cubicBezTo>
                    <a:lnTo>
                      <a:pt x="5141" y="9914"/>
                    </a:lnTo>
                    <a:cubicBezTo>
                      <a:pt x="5169" y="9914"/>
                      <a:pt x="5169" y="9900"/>
                      <a:pt x="5169" y="9886"/>
                    </a:cubicBezTo>
                    <a:cubicBezTo>
                      <a:pt x="5183" y="9857"/>
                      <a:pt x="5197" y="9801"/>
                      <a:pt x="5197" y="9745"/>
                    </a:cubicBezTo>
                    <a:cubicBezTo>
                      <a:pt x="5197" y="9604"/>
                      <a:pt x="5225" y="9294"/>
                      <a:pt x="5239" y="9266"/>
                    </a:cubicBezTo>
                    <a:cubicBezTo>
                      <a:pt x="5253" y="9238"/>
                      <a:pt x="5267" y="9125"/>
                      <a:pt x="5267" y="9111"/>
                    </a:cubicBezTo>
                    <a:cubicBezTo>
                      <a:pt x="5282" y="8998"/>
                      <a:pt x="5324" y="8731"/>
                      <a:pt x="5352" y="8675"/>
                    </a:cubicBezTo>
                    <a:cubicBezTo>
                      <a:pt x="5366" y="8646"/>
                      <a:pt x="5380" y="8590"/>
                      <a:pt x="5380" y="8534"/>
                    </a:cubicBezTo>
                    <a:cubicBezTo>
                      <a:pt x="5394" y="8491"/>
                      <a:pt x="5408" y="8421"/>
                      <a:pt x="5422" y="8379"/>
                    </a:cubicBezTo>
                    <a:cubicBezTo>
                      <a:pt x="5436" y="8337"/>
                      <a:pt x="5451" y="8266"/>
                      <a:pt x="5451" y="8224"/>
                    </a:cubicBezTo>
                    <a:cubicBezTo>
                      <a:pt x="5465" y="8168"/>
                      <a:pt x="5465" y="8125"/>
                      <a:pt x="5479" y="8111"/>
                    </a:cubicBezTo>
                    <a:cubicBezTo>
                      <a:pt x="5479" y="8097"/>
                      <a:pt x="5479" y="8055"/>
                      <a:pt x="5493" y="8013"/>
                    </a:cubicBezTo>
                    <a:cubicBezTo>
                      <a:pt x="5493" y="7985"/>
                      <a:pt x="5507" y="7928"/>
                      <a:pt x="5521" y="7886"/>
                    </a:cubicBezTo>
                    <a:cubicBezTo>
                      <a:pt x="5535" y="7844"/>
                      <a:pt x="5549" y="7773"/>
                      <a:pt x="5563" y="7731"/>
                    </a:cubicBezTo>
                    <a:cubicBezTo>
                      <a:pt x="5563" y="7689"/>
                      <a:pt x="5577" y="7661"/>
                      <a:pt x="5591" y="7647"/>
                    </a:cubicBezTo>
                    <a:cubicBezTo>
                      <a:pt x="5620" y="7604"/>
                      <a:pt x="5620" y="7351"/>
                      <a:pt x="5591" y="7210"/>
                    </a:cubicBezTo>
                    <a:cubicBezTo>
                      <a:pt x="5577" y="7140"/>
                      <a:pt x="5563" y="7041"/>
                      <a:pt x="5563" y="6985"/>
                    </a:cubicBezTo>
                    <a:cubicBezTo>
                      <a:pt x="5563" y="6971"/>
                      <a:pt x="5549" y="6900"/>
                      <a:pt x="5535" y="6886"/>
                    </a:cubicBezTo>
                    <a:cubicBezTo>
                      <a:pt x="5535" y="6886"/>
                      <a:pt x="5521" y="6872"/>
                      <a:pt x="5521" y="6858"/>
                    </a:cubicBezTo>
                    <a:cubicBezTo>
                      <a:pt x="5521" y="6858"/>
                      <a:pt x="5521" y="6858"/>
                      <a:pt x="5535" y="6858"/>
                    </a:cubicBezTo>
                    <a:cubicBezTo>
                      <a:pt x="5535" y="6858"/>
                      <a:pt x="5535" y="6858"/>
                      <a:pt x="5549" y="6858"/>
                    </a:cubicBezTo>
                    <a:cubicBezTo>
                      <a:pt x="5563" y="6844"/>
                      <a:pt x="5563" y="6830"/>
                      <a:pt x="5563" y="6816"/>
                    </a:cubicBezTo>
                    <a:cubicBezTo>
                      <a:pt x="5563" y="6788"/>
                      <a:pt x="5549" y="6745"/>
                      <a:pt x="5507" y="6717"/>
                    </a:cubicBezTo>
                    <a:cubicBezTo>
                      <a:pt x="5507" y="6717"/>
                      <a:pt x="5507" y="6717"/>
                      <a:pt x="5507" y="6717"/>
                    </a:cubicBezTo>
                    <a:lnTo>
                      <a:pt x="5507" y="6717"/>
                    </a:lnTo>
                    <a:cubicBezTo>
                      <a:pt x="5535" y="6689"/>
                      <a:pt x="5549" y="6661"/>
                      <a:pt x="5535" y="6647"/>
                    </a:cubicBezTo>
                    <a:cubicBezTo>
                      <a:pt x="5535" y="6647"/>
                      <a:pt x="5535" y="6633"/>
                      <a:pt x="5521" y="6633"/>
                    </a:cubicBezTo>
                    <a:cubicBezTo>
                      <a:pt x="5535" y="6633"/>
                      <a:pt x="5549" y="6605"/>
                      <a:pt x="5563" y="6492"/>
                    </a:cubicBezTo>
                    <a:cubicBezTo>
                      <a:pt x="5577" y="6295"/>
                      <a:pt x="5648" y="6126"/>
                      <a:pt x="5803" y="5957"/>
                    </a:cubicBezTo>
                    <a:cubicBezTo>
                      <a:pt x="5859" y="5886"/>
                      <a:pt x="6507" y="5225"/>
                      <a:pt x="6929" y="4774"/>
                    </a:cubicBezTo>
                    <a:cubicBezTo>
                      <a:pt x="7014" y="4703"/>
                      <a:pt x="7168" y="4534"/>
                      <a:pt x="7295" y="4408"/>
                    </a:cubicBezTo>
                    <a:cubicBezTo>
                      <a:pt x="7422" y="4267"/>
                      <a:pt x="7535" y="4154"/>
                      <a:pt x="7549" y="4140"/>
                    </a:cubicBezTo>
                    <a:cubicBezTo>
                      <a:pt x="7647" y="4070"/>
                      <a:pt x="7816" y="3873"/>
                      <a:pt x="7915" y="3704"/>
                    </a:cubicBezTo>
                    <a:cubicBezTo>
                      <a:pt x="8084" y="3478"/>
                      <a:pt x="8112" y="3394"/>
                      <a:pt x="8126" y="3309"/>
                    </a:cubicBezTo>
                    <a:cubicBezTo>
                      <a:pt x="8126" y="3239"/>
                      <a:pt x="8126" y="3239"/>
                      <a:pt x="8140" y="3239"/>
                    </a:cubicBezTo>
                    <a:lnTo>
                      <a:pt x="8154" y="3239"/>
                    </a:lnTo>
                    <a:cubicBezTo>
                      <a:pt x="8168" y="3239"/>
                      <a:pt x="8182" y="3295"/>
                      <a:pt x="8196" y="3478"/>
                    </a:cubicBezTo>
                    <a:cubicBezTo>
                      <a:pt x="8211" y="3591"/>
                      <a:pt x="8225" y="3704"/>
                      <a:pt x="8239" y="3746"/>
                    </a:cubicBezTo>
                    <a:cubicBezTo>
                      <a:pt x="8253" y="3774"/>
                      <a:pt x="8267" y="3915"/>
                      <a:pt x="8295" y="4042"/>
                    </a:cubicBezTo>
                    <a:lnTo>
                      <a:pt x="8295" y="4042"/>
                    </a:lnTo>
                    <a:cubicBezTo>
                      <a:pt x="8337" y="4309"/>
                      <a:pt x="8337" y="4309"/>
                      <a:pt x="8365" y="4450"/>
                    </a:cubicBezTo>
                    <a:lnTo>
                      <a:pt x="8365" y="4464"/>
                    </a:lnTo>
                    <a:cubicBezTo>
                      <a:pt x="8394" y="4520"/>
                      <a:pt x="8408" y="4619"/>
                      <a:pt x="8422" y="4675"/>
                    </a:cubicBezTo>
                    <a:cubicBezTo>
                      <a:pt x="8422" y="4718"/>
                      <a:pt x="8450" y="4802"/>
                      <a:pt x="8450" y="4844"/>
                    </a:cubicBezTo>
                    <a:cubicBezTo>
                      <a:pt x="8464" y="4887"/>
                      <a:pt x="8478" y="4999"/>
                      <a:pt x="8506" y="5070"/>
                    </a:cubicBezTo>
                    <a:cubicBezTo>
                      <a:pt x="8520" y="5154"/>
                      <a:pt x="8534" y="5253"/>
                      <a:pt x="8548" y="5281"/>
                    </a:cubicBezTo>
                    <a:cubicBezTo>
                      <a:pt x="8548" y="5323"/>
                      <a:pt x="8577" y="5436"/>
                      <a:pt x="8605" y="5534"/>
                    </a:cubicBezTo>
                    <a:cubicBezTo>
                      <a:pt x="8633" y="5633"/>
                      <a:pt x="8661" y="5746"/>
                      <a:pt x="8675" y="5788"/>
                    </a:cubicBezTo>
                    <a:cubicBezTo>
                      <a:pt x="8689" y="5844"/>
                      <a:pt x="8703" y="5929"/>
                      <a:pt x="8732" y="5985"/>
                    </a:cubicBezTo>
                    <a:cubicBezTo>
                      <a:pt x="8760" y="6098"/>
                      <a:pt x="8816" y="6309"/>
                      <a:pt x="8830" y="6436"/>
                    </a:cubicBezTo>
                    <a:cubicBezTo>
                      <a:pt x="8830" y="6464"/>
                      <a:pt x="8844" y="6506"/>
                      <a:pt x="8858" y="6520"/>
                    </a:cubicBezTo>
                    <a:cubicBezTo>
                      <a:pt x="8872" y="6534"/>
                      <a:pt x="8872" y="6562"/>
                      <a:pt x="8886" y="6619"/>
                    </a:cubicBezTo>
                    <a:cubicBezTo>
                      <a:pt x="8886" y="6647"/>
                      <a:pt x="8901" y="6703"/>
                      <a:pt x="8915" y="6731"/>
                    </a:cubicBezTo>
                    <a:cubicBezTo>
                      <a:pt x="8929" y="6731"/>
                      <a:pt x="8929" y="6788"/>
                      <a:pt x="8929" y="6844"/>
                    </a:cubicBezTo>
                    <a:cubicBezTo>
                      <a:pt x="8915" y="6816"/>
                      <a:pt x="8915" y="6788"/>
                      <a:pt x="8901" y="6759"/>
                    </a:cubicBezTo>
                    <a:cubicBezTo>
                      <a:pt x="8901" y="6745"/>
                      <a:pt x="8901" y="6717"/>
                      <a:pt x="8886" y="6689"/>
                    </a:cubicBezTo>
                    <a:cubicBezTo>
                      <a:pt x="8886" y="6675"/>
                      <a:pt x="8872" y="6633"/>
                      <a:pt x="8872" y="6605"/>
                    </a:cubicBezTo>
                    <a:cubicBezTo>
                      <a:pt x="8858" y="6562"/>
                      <a:pt x="8844" y="6520"/>
                      <a:pt x="8844" y="6506"/>
                    </a:cubicBezTo>
                    <a:cubicBezTo>
                      <a:pt x="8802" y="6421"/>
                      <a:pt x="8746" y="6196"/>
                      <a:pt x="8746" y="6126"/>
                    </a:cubicBezTo>
                    <a:cubicBezTo>
                      <a:pt x="8746" y="6098"/>
                      <a:pt x="8717" y="6041"/>
                      <a:pt x="8703" y="5999"/>
                    </a:cubicBezTo>
                    <a:cubicBezTo>
                      <a:pt x="8689" y="5971"/>
                      <a:pt x="8675" y="5915"/>
                      <a:pt x="8675" y="5872"/>
                    </a:cubicBezTo>
                    <a:cubicBezTo>
                      <a:pt x="8661" y="5830"/>
                      <a:pt x="8647" y="5746"/>
                      <a:pt x="8619" y="5689"/>
                    </a:cubicBezTo>
                    <a:cubicBezTo>
                      <a:pt x="8605" y="5619"/>
                      <a:pt x="8577" y="5548"/>
                      <a:pt x="8577" y="5506"/>
                    </a:cubicBezTo>
                    <a:cubicBezTo>
                      <a:pt x="8563" y="5464"/>
                      <a:pt x="8534" y="5365"/>
                      <a:pt x="8520" y="5309"/>
                    </a:cubicBezTo>
                    <a:cubicBezTo>
                      <a:pt x="8492" y="5239"/>
                      <a:pt x="8478" y="5140"/>
                      <a:pt x="8464" y="5098"/>
                    </a:cubicBezTo>
                    <a:cubicBezTo>
                      <a:pt x="8464" y="5056"/>
                      <a:pt x="8450" y="4971"/>
                      <a:pt x="8436" y="4915"/>
                    </a:cubicBezTo>
                    <a:cubicBezTo>
                      <a:pt x="8422" y="4872"/>
                      <a:pt x="8380" y="4732"/>
                      <a:pt x="8351" y="4619"/>
                    </a:cubicBezTo>
                    <a:cubicBezTo>
                      <a:pt x="8337" y="4506"/>
                      <a:pt x="8309" y="4394"/>
                      <a:pt x="8295" y="4366"/>
                    </a:cubicBezTo>
                    <a:cubicBezTo>
                      <a:pt x="8295" y="4337"/>
                      <a:pt x="8281" y="4295"/>
                      <a:pt x="8281" y="4281"/>
                    </a:cubicBezTo>
                    <a:cubicBezTo>
                      <a:pt x="8281" y="4253"/>
                      <a:pt x="8267" y="4154"/>
                      <a:pt x="8239" y="4070"/>
                    </a:cubicBezTo>
                    <a:cubicBezTo>
                      <a:pt x="8225" y="3971"/>
                      <a:pt x="8211" y="3873"/>
                      <a:pt x="8211" y="3830"/>
                    </a:cubicBezTo>
                    <a:cubicBezTo>
                      <a:pt x="8211" y="3788"/>
                      <a:pt x="8196" y="3732"/>
                      <a:pt x="8168" y="3704"/>
                    </a:cubicBezTo>
                    <a:cubicBezTo>
                      <a:pt x="8168" y="3704"/>
                      <a:pt x="8154" y="3690"/>
                      <a:pt x="8140" y="3690"/>
                    </a:cubicBezTo>
                    <a:cubicBezTo>
                      <a:pt x="8112" y="3690"/>
                      <a:pt x="8112" y="3718"/>
                      <a:pt x="8098" y="3774"/>
                    </a:cubicBezTo>
                    <a:cubicBezTo>
                      <a:pt x="8098" y="3830"/>
                      <a:pt x="8056" y="3971"/>
                      <a:pt x="8013" y="4112"/>
                    </a:cubicBezTo>
                    <a:cubicBezTo>
                      <a:pt x="7957" y="4239"/>
                      <a:pt x="7915" y="4394"/>
                      <a:pt x="7901" y="4450"/>
                    </a:cubicBezTo>
                    <a:cubicBezTo>
                      <a:pt x="7887" y="4506"/>
                      <a:pt x="7830" y="4633"/>
                      <a:pt x="7802" y="4732"/>
                    </a:cubicBezTo>
                    <a:cubicBezTo>
                      <a:pt x="7774" y="4802"/>
                      <a:pt x="7718" y="4929"/>
                      <a:pt x="7718" y="4957"/>
                    </a:cubicBezTo>
                    <a:cubicBezTo>
                      <a:pt x="7718" y="4957"/>
                      <a:pt x="7718" y="4999"/>
                      <a:pt x="7690" y="5027"/>
                    </a:cubicBezTo>
                    <a:cubicBezTo>
                      <a:pt x="7690" y="5041"/>
                      <a:pt x="7647" y="5098"/>
                      <a:pt x="7647" y="5112"/>
                    </a:cubicBezTo>
                    <a:cubicBezTo>
                      <a:pt x="7647" y="5154"/>
                      <a:pt x="7436" y="5689"/>
                      <a:pt x="7408" y="5731"/>
                    </a:cubicBezTo>
                    <a:cubicBezTo>
                      <a:pt x="7380" y="5760"/>
                      <a:pt x="7352" y="5830"/>
                      <a:pt x="7323" y="5886"/>
                    </a:cubicBezTo>
                    <a:cubicBezTo>
                      <a:pt x="7309" y="5943"/>
                      <a:pt x="7267" y="6013"/>
                      <a:pt x="7253" y="6055"/>
                    </a:cubicBezTo>
                    <a:cubicBezTo>
                      <a:pt x="7225" y="6112"/>
                      <a:pt x="7197" y="6210"/>
                      <a:pt x="7183" y="6295"/>
                    </a:cubicBezTo>
                    <a:cubicBezTo>
                      <a:pt x="7168" y="6323"/>
                      <a:pt x="7140" y="6407"/>
                      <a:pt x="7126" y="6492"/>
                    </a:cubicBezTo>
                    <a:cubicBezTo>
                      <a:pt x="7112" y="6534"/>
                      <a:pt x="7098" y="6590"/>
                      <a:pt x="7084" y="6619"/>
                    </a:cubicBezTo>
                    <a:cubicBezTo>
                      <a:pt x="7098" y="6590"/>
                      <a:pt x="7098" y="6576"/>
                      <a:pt x="7098" y="6576"/>
                    </a:cubicBezTo>
                    <a:cubicBezTo>
                      <a:pt x="7112" y="6464"/>
                      <a:pt x="7154" y="6238"/>
                      <a:pt x="7183" y="6140"/>
                    </a:cubicBezTo>
                    <a:cubicBezTo>
                      <a:pt x="7211" y="5985"/>
                      <a:pt x="7309" y="5746"/>
                      <a:pt x="7337" y="5717"/>
                    </a:cubicBezTo>
                    <a:cubicBezTo>
                      <a:pt x="7352" y="5689"/>
                      <a:pt x="7366" y="5633"/>
                      <a:pt x="7380" y="5605"/>
                    </a:cubicBezTo>
                    <a:cubicBezTo>
                      <a:pt x="7450" y="5422"/>
                      <a:pt x="7521" y="5225"/>
                      <a:pt x="7535" y="5196"/>
                    </a:cubicBezTo>
                    <a:cubicBezTo>
                      <a:pt x="7549" y="5182"/>
                      <a:pt x="7563" y="5126"/>
                      <a:pt x="7577" y="5098"/>
                    </a:cubicBezTo>
                    <a:cubicBezTo>
                      <a:pt x="7591" y="5056"/>
                      <a:pt x="7633" y="4915"/>
                      <a:pt x="7675" y="4802"/>
                    </a:cubicBezTo>
                    <a:cubicBezTo>
                      <a:pt x="7760" y="4591"/>
                      <a:pt x="7788" y="4520"/>
                      <a:pt x="7858" y="4267"/>
                    </a:cubicBezTo>
                    <a:cubicBezTo>
                      <a:pt x="7901" y="4126"/>
                      <a:pt x="7957" y="3929"/>
                      <a:pt x="7985" y="3873"/>
                    </a:cubicBezTo>
                    <a:cubicBezTo>
                      <a:pt x="7999" y="3859"/>
                      <a:pt x="7999" y="3830"/>
                      <a:pt x="7999" y="3802"/>
                    </a:cubicBezTo>
                    <a:cubicBezTo>
                      <a:pt x="7999" y="3788"/>
                      <a:pt x="7999" y="3760"/>
                      <a:pt x="7985" y="3760"/>
                    </a:cubicBezTo>
                    <a:cubicBezTo>
                      <a:pt x="7971" y="3760"/>
                      <a:pt x="7957" y="3774"/>
                      <a:pt x="7943" y="3802"/>
                    </a:cubicBezTo>
                    <a:cubicBezTo>
                      <a:pt x="7873" y="3887"/>
                      <a:pt x="7718" y="4070"/>
                      <a:pt x="7577" y="4211"/>
                    </a:cubicBezTo>
                    <a:cubicBezTo>
                      <a:pt x="7478" y="4323"/>
                      <a:pt x="7450" y="4351"/>
                      <a:pt x="7436" y="4366"/>
                    </a:cubicBezTo>
                    <a:lnTo>
                      <a:pt x="7436" y="4366"/>
                    </a:lnTo>
                    <a:cubicBezTo>
                      <a:pt x="7436" y="4380"/>
                      <a:pt x="7323" y="4492"/>
                      <a:pt x="7168" y="4647"/>
                    </a:cubicBezTo>
                    <a:cubicBezTo>
                      <a:pt x="7014" y="4802"/>
                      <a:pt x="6831" y="4985"/>
                      <a:pt x="6760" y="5070"/>
                    </a:cubicBezTo>
                    <a:cubicBezTo>
                      <a:pt x="6704" y="5140"/>
                      <a:pt x="6549" y="5295"/>
                      <a:pt x="6422" y="5422"/>
                    </a:cubicBezTo>
                    <a:cubicBezTo>
                      <a:pt x="5957" y="5900"/>
                      <a:pt x="5817" y="6055"/>
                      <a:pt x="5732" y="6224"/>
                    </a:cubicBezTo>
                    <a:cubicBezTo>
                      <a:pt x="5620" y="6421"/>
                      <a:pt x="5605" y="6576"/>
                      <a:pt x="5634" y="7027"/>
                    </a:cubicBezTo>
                    <a:cubicBezTo>
                      <a:pt x="5662" y="7393"/>
                      <a:pt x="5662" y="7647"/>
                      <a:pt x="5620" y="7787"/>
                    </a:cubicBezTo>
                    <a:cubicBezTo>
                      <a:pt x="5591" y="7928"/>
                      <a:pt x="5563" y="8041"/>
                      <a:pt x="5535" y="8238"/>
                    </a:cubicBezTo>
                    <a:cubicBezTo>
                      <a:pt x="5521" y="8308"/>
                      <a:pt x="5507" y="8393"/>
                      <a:pt x="5493" y="8463"/>
                    </a:cubicBezTo>
                    <a:cubicBezTo>
                      <a:pt x="5479" y="8520"/>
                      <a:pt x="5451" y="8632"/>
                      <a:pt x="5436" y="8703"/>
                    </a:cubicBezTo>
                    <a:cubicBezTo>
                      <a:pt x="5422" y="8787"/>
                      <a:pt x="5394" y="8872"/>
                      <a:pt x="5380" y="8900"/>
                    </a:cubicBezTo>
                    <a:cubicBezTo>
                      <a:pt x="5324" y="9097"/>
                      <a:pt x="5239" y="9731"/>
                      <a:pt x="5197" y="10266"/>
                    </a:cubicBezTo>
                    <a:cubicBezTo>
                      <a:pt x="5183" y="10435"/>
                      <a:pt x="5183" y="11111"/>
                      <a:pt x="5197" y="11167"/>
                    </a:cubicBezTo>
                    <a:cubicBezTo>
                      <a:pt x="5197" y="11195"/>
                      <a:pt x="5225" y="11266"/>
                      <a:pt x="5239" y="11336"/>
                    </a:cubicBezTo>
                    <a:cubicBezTo>
                      <a:pt x="5267" y="11406"/>
                      <a:pt x="5296" y="11505"/>
                      <a:pt x="5296" y="11533"/>
                    </a:cubicBezTo>
                    <a:cubicBezTo>
                      <a:pt x="5310" y="11575"/>
                      <a:pt x="5338" y="11646"/>
                      <a:pt x="5352" y="11674"/>
                    </a:cubicBezTo>
                    <a:cubicBezTo>
                      <a:pt x="5366" y="11702"/>
                      <a:pt x="5380" y="11758"/>
                      <a:pt x="5380" y="11787"/>
                    </a:cubicBezTo>
                    <a:cubicBezTo>
                      <a:pt x="5394" y="11843"/>
                      <a:pt x="5408" y="11899"/>
                      <a:pt x="5549" y="12251"/>
                    </a:cubicBezTo>
                    <a:cubicBezTo>
                      <a:pt x="5577" y="12336"/>
                      <a:pt x="5620" y="12448"/>
                      <a:pt x="5634" y="12477"/>
                    </a:cubicBezTo>
                    <a:cubicBezTo>
                      <a:pt x="5648" y="12519"/>
                      <a:pt x="5662" y="12589"/>
                      <a:pt x="5690" y="12631"/>
                    </a:cubicBezTo>
                    <a:cubicBezTo>
                      <a:pt x="5704" y="12674"/>
                      <a:pt x="5718" y="12716"/>
                      <a:pt x="5718" y="12730"/>
                    </a:cubicBezTo>
                    <a:cubicBezTo>
                      <a:pt x="5718" y="12744"/>
                      <a:pt x="5732" y="12772"/>
                      <a:pt x="5746" y="12786"/>
                    </a:cubicBezTo>
                    <a:cubicBezTo>
                      <a:pt x="5746" y="12800"/>
                      <a:pt x="5788" y="12899"/>
                      <a:pt x="5831" y="13054"/>
                    </a:cubicBezTo>
                    <a:cubicBezTo>
                      <a:pt x="5873" y="13181"/>
                      <a:pt x="5929" y="13321"/>
                      <a:pt x="5943" y="13350"/>
                    </a:cubicBezTo>
                    <a:cubicBezTo>
                      <a:pt x="5943" y="13364"/>
                      <a:pt x="5957" y="13392"/>
                      <a:pt x="5957" y="13406"/>
                    </a:cubicBezTo>
                    <a:cubicBezTo>
                      <a:pt x="5957" y="13420"/>
                      <a:pt x="5986" y="13490"/>
                      <a:pt x="6000" y="13519"/>
                    </a:cubicBezTo>
                    <a:cubicBezTo>
                      <a:pt x="6028" y="13561"/>
                      <a:pt x="6056" y="13645"/>
                      <a:pt x="6084" y="13702"/>
                    </a:cubicBezTo>
                    <a:cubicBezTo>
                      <a:pt x="6112" y="13758"/>
                      <a:pt x="6155" y="13857"/>
                      <a:pt x="6183" y="13913"/>
                    </a:cubicBezTo>
                    <a:cubicBezTo>
                      <a:pt x="6225" y="13955"/>
                      <a:pt x="6239" y="13997"/>
                      <a:pt x="6239" y="13997"/>
                    </a:cubicBezTo>
                    <a:cubicBezTo>
                      <a:pt x="6253" y="14011"/>
                      <a:pt x="6253" y="14040"/>
                      <a:pt x="6324" y="14124"/>
                    </a:cubicBezTo>
                    <a:cubicBezTo>
                      <a:pt x="6352" y="14180"/>
                      <a:pt x="6408" y="14265"/>
                      <a:pt x="6436" y="14293"/>
                    </a:cubicBezTo>
                    <a:cubicBezTo>
                      <a:pt x="6464" y="14335"/>
                      <a:pt x="6521" y="14420"/>
                      <a:pt x="6577" y="14490"/>
                    </a:cubicBezTo>
                    <a:cubicBezTo>
                      <a:pt x="6633" y="14547"/>
                      <a:pt x="6718" y="14631"/>
                      <a:pt x="6746" y="14673"/>
                    </a:cubicBezTo>
                    <a:cubicBezTo>
                      <a:pt x="6859" y="14800"/>
                      <a:pt x="7140" y="15068"/>
                      <a:pt x="7295" y="15194"/>
                    </a:cubicBezTo>
                    <a:cubicBezTo>
                      <a:pt x="7422" y="15293"/>
                      <a:pt x="7704" y="15490"/>
                      <a:pt x="7746" y="15490"/>
                    </a:cubicBezTo>
                    <a:cubicBezTo>
                      <a:pt x="7746" y="15490"/>
                      <a:pt x="7760" y="15476"/>
                      <a:pt x="7760" y="15476"/>
                    </a:cubicBezTo>
                    <a:cubicBezTo>
                      <a:pt x="7774" y="15462"/>
                      <a:pt x="7788" y="15448"/>
                      <a:pt x="7633" y="15251"/>
                    </a:cubicBezTo>
                    <a:cubicBezTo>
                      <a:pt x="7563" y="15152"/>
                      <a:pt x="7464" y="15025"/>
                      <a:pt x="7394" y="14955"/>
                    </a:cubicBezTo>
                    <a:cubicBezTo>
                      <a:pt x="7352" y="14913"/>
                      <a:pt x="7281" y="14800"/>
                      <a:pt x="7225" y="14716"/>
                    </a:cubicBezTo>
                    <a:cubicBezTo>
                      <a:pt x="7168" y="14645"/>
                      <a:pt x="7112" y="14561"/>
                      <a:pt x="7098" y="14547"/>
                    </a:cubicBezTo>
                    <a:cubicBezTo>
                      <a:pt x="7014" y="14448"/>
                      <a:pt x="6802" y="13955"/>
                      <a:pt x="6802" y="13828"/>
                    </a:cubicBezTo>
                    <a:cubicBezTo>
                      <a:pt x="6802" y="13800"/>
                      <a:pt x="6788" y="13758"/>
                      <a:pt x="6760" y="13730"/>
                    </a:cubicBezTo>
                    <a:cubicBezTo>
                      <a:pt x="6760" y="13716"/>
                      <a:pt x="6746" y="13674"/>
                      <a:pt x="6746" y="13645"/>
                    </a:cubicBezTo>
                    <a:cubicBezTo>
                      <a:pt x="6746" y="13617"/>
                      <a:pt x="6732" y="13575"/>
                      <a:pt x="6718" y="13561"/>
                    </a:cubicBezTo>
                    <a:cubicBezTo>
                      <a:pt x="6718" y="13561"/>
                      <a:pt x="6704" y="13519"/>
                      <a:pt x="6690" y="13476"/>
                    </a:cubicBezTo>
                    <a:cubicBezTo>
                      <a:pt x="6676" y="13420"/>
                      <a:pt x="6633" y="13336"/>
                      <a:pt x="6605" y="13265"/>
                    </a:cubicBezTo>
                    <a:cubicBezTo>
                      <a:pt x="6535" y="13110"/>
                      <a:pt x="6493" y="12969"/>
                      <a:pt x="6478" y="12857"/>
                    </a:cubicBezTo>
                    <a:cubicBezTo>
                      <a:pt x="6464" y="12800"/>
                      <a:pt x="6464" y="12730"/>
                      <a:pt x="6450" y="12702"/>
                    </a:cubicBezTo>
                    <a:cubicBezTo>
                      <a:pt x="6436" y="12646"/>
                      <a:pt x="6422" y="12561"/>
                      <a:pt x="6394" y="12392"/>
                    </a:cubicBezTo>
                    <a:cubicBezTo>
                      <a:pt x="6394" y="12336"/>
                      <a:pt x="6380" y="12265"/>
                      <a:pt x="6366" y="12223"/>
                    </a:cubicBezTo>
                    <a:cubicBezTo>
                      <a:pt x="6352" y="12181"/>
                      <a:pt x="6338" y="12139"/>
                      <a:pt x="6338" y="12096"/>
                    </a:cubicBezTo>
                    <a:cubicBezTo>
                      <a:pt x="6338" y="12096"/>
                      <a:pt x="6338" y="12110"/>
                      <a:pt x="6338" y="12110"/>
                    </a:cubicBezTo>
                    <a:cubicBezTo>
                      <a:pt x="6338" y="12153"/>
                      <a:pt x="6352" y="12195"/>
                      <a:pt x="6366" y="12223"/>
                    </a:cubicBezTo>
                    <a:cubicBezTo>
                      <a:pt x="6380" y="12251"/>
                      <a:pt x="6394" y="12294"/>
                      <a:pt x="6394" y="12322"/>
                    </a:cubicBezTo>
                    <a:cubicBezTo>
                      <a:pt x="6394" y="12364"/>
                      <a:pt x="6408" y="12420"/>
                      <a:pt x="6422" y="12448"/>
                    </a:cubicBezTo>
                    <a:cubicBezTo>
                      <a:pt x="6436" y="12477"/>
                      <a:pt x="6450" y="12533"/>
                      <a:pt x="6450" y="12575"/>
                    </a:cubicBezTo>
                    <a:cubicBezTo>
                      <a:pt x="6450" y="12603"/>
                      <a:pt x="6450" y="12660"/>
                      <a:pt x="6464" y="12674"/>
                    </a:cubicBezTo>
                    <a:cubicBezTo>
                      <a:pt x="6478" y="12688"/>
                      <a:pt x="6493" y="12730"/>
                      <a:pt x="6493" y="12772"/>
                    </a:cubicBezTo>
                    <a:cubicBezTo>
                      <a:pt x="6535" y="12969"/>
                      <a:pt x="6549" y="12998"/>
                      <a:pt x="6563" y="13040"/>
                    </a:cubicBezTo>
                    <a:cubicBezTo>
                      <a:pt x="6577" y="13054"/>
                      <a:pt x="6619" y="13138"/>
                      <a:pt x="6662" y="13223"/>
                    </a:cubicBezTo>
                    <a:lnTo>
                      <a:pt x="6746" y="13434"/>
                    </a:lnTo>
                    <a:cubicBezTo>
                      <a:pt x="6802" y="13575"/>
                      <a:pt x="6831" y="13659"/>
                      <a:pt x="6887" y="13857"/>
                    </a:cubicBezTo>
                    <a:cubicBezTo>
                      <a:pt x="6887" y="13885"/>
                      <a:pt x="6915" y="13955"/>
                      <a:pt x="6929" y="13969"/>
                    </a:cubicBezTo>
                    <a:cubicBezTo>
                      <a:pt x="6929" y="13983"/>
                      <a:pt x="6943" y="13997"/>
                      <a:pt x="6943" y="14011"/>
                    </a:cubicBezTo>
                    <a:cubicBezTo>
                      <a:pt x="6943" y="14040"/>
                      <a:pt x="6943" y="14068"/>
                      <a:pt x="6957" y="14082"/>
                    </a:cubicBezTo>
                    <a:cubicBezTo>
                      <a:pt x="6957" y="14096"/>
                      <a:pt x="6985" y="14138"/>
                      <a:pt x="7000" y="14180"/>
                    </a:cubicBezTo>
                    <a:cubicBezTo>
                      <a:pt x="7028" y="14237"/>
                      <a:pt x="7084" y="14349"/>
                      <a:pt x="7154" y="14462"/>
                    </a:cubicBezTo>
                    <a:cubicBezTo>
                      <a:pt x="7225" y="14561"/>
                      <a:pt x="7295" y="14659"/>
                      <a:pt x="7309" y="14687"/>
                    </a:cubicBezTo>
                    <a:cubicBezTo>
                      <a:pt x="7323" y="14716"/>
                      <a:pt x="7366" y="14786"/>
                      <a:pt x="7408" y="14842"/>
                    </a:cubicBezTo>
                    <a:cubicBezTo>
                      <a:pt x="7464" y="14899"/>
                      <a:pt x="7563" y="15039"/>
                      <a:pt x="7633" y="15124"/>
                    </a:cubicBezTo>
                    <a:cubicBezTo>
                      <a:pt x="7704" y="15223"/>
                      <a:pt x="7774" y="15321"/>
                      <a:pt x="7802" y="15349"/>
                    </a:cubicBezTo>
                    <a:lnTo>
                      <a:pt x="7887" y="15448"/>
                    </a:lnTo>
                    <a:lnTo>
                      <a:pt x="7858" y="15293"/>
                    </a:lnTo>
                    <a:cubicBezTo>
                      <a:pt x="7844" y="15180"/>
                      <a:pt x="7746" y="14856"/>
                      <a:pt x="7704" y="14758"/>
                    </a:cubicBezTo>
                    <a:cubicBezTo>
                      <a:pt x="7690" y="14730"/>
                      <a:pt x="7661" y="14673"/>
                      <a:pt x="7661" y="14645"/>
                    </a:cubicBezTo>
                    <a:cubicBezTo>
                      <a:pt x="7661" y="14617"/>
                      <a:pt x="7647" y="14561"/>
                      <a:pt x="7633" y="14547"/>
                    </a:cubicBezTo>
                    <a:cubicBezTo>
                      <a:pt x="7633" y="14547"/>
                      <a:pt x="7619" y="14504"/>
                      <a:pt x="7605" y="14448"/>
                    </a:cubicBezTo>
                    <a:cubicBezTo>
                      <a:pt x="7591" y="14406"/>
                      <a:pt x="7549" y="14321"/>
                      <a:pt x="7535" y="14279"/>
                    </a:cubicBezTo>
                    <a:cubicBezTo>
                      <a:pt x="7506" y="14223"/>
                      <a:pt x="7492" y="14166"/>
                      <a:pt x="7492" y="14152"/>
                    </a:cubicBezTo>
                    <a:cubicBezTo>
                      <a:pt x="7492" y="14124"/>
                      <a:pt x="7478" y="14082"/>
                      <a:pt x="7464" y="14054"/>
                    </a:cubicBezTo>
                    <a:cubicBezTo>
                      <a:pt x="7422" y="13955"/>
                      <a:pt x="7366" y="13730"/>
                      <a:pt x="7366" y="13702"/>
                    </a:cubicBezTo>
                    <a:cubicBezTo>
                      <a:pt x="7366" y="13674"/>
                      <a:pt x="7352" y="13631"/>
                      <a:pt x="7337" y="13603"/>
                    </a:cubicBezTo>
                    <a:cubicBezTo>
                      <a:pt x="7295" y="13547"/>
                      <a:pt x="7281" y="12744"/>
                      <a:pt x="7323" y="12589"/>
                    </a:cubicBezTo>
                    <a:cubicBezTo>
                      <a:pt x="7337" y="12547"/>
                      <a:pt x="7337" y="12491"/>
                      <a:pt x="7337" y="12463"/>
                    </a:cubicBezTo>
                    <a:cubicBezTo>
                      <a:pt x="7337" y="12434"/>
                      <a:pt x="7394" y="12237"/>
                      <a:pt x="7422" y="12096"/>
                    </a:cubicBezTo>
                    <a:cubicBezTo>
                      <a:pt x="7492" y="11857"/>
                      <a:pt x="7506" y="11801"/>
                      <a:pt x="7535" y="11758"/>
                    </a:cubicBezTo>
                    <a:cubicBezTo>
                      <a:pt x="7549" y="11730"/>
                      <a:pt x="7563" y="11674"/>
                      <a:pt x="7563" y="11660"/>
                    </a:cubicBezTo>
                    <a:cubicBezTo>
                      <a:pt x="7563" y="11632"/>
                      <a:pt x="7577" y="11575"/>
                      <a:pt x="7619" y="11505"/>
                    </a:cubicBezTo>
                    <a:cubicBezTo>
                      <a:pt x="7647" y="11435"/>
                      <a:pt x="7661" y="11392"/>
                      <a:pt x="7661" y="11378"/>
                    </a:cubicBezTo>
                    <a:cubicBezTo>
                      <a:pt x="7690" y="11364"/>
                      <a:pt x="7704" y="11308"/>
                      <a:pt x="7704" y="11294"/>
                    </a:cubicBezTo>
                    <a:cubicBezTo>
                      <a:pt x="7704" y="11280"/>
                      <a:pt x="7704" y="11251"/>
                      <a:pt x="7718" y="11251"/>
                    </a:cubicBezTo>
                    <a:cubicBezTo>
                      <a:pt x="7732" y="11251"/>
                      <a:pt x="7746" y="11223"/>
                      <a:pt x="7746" y="11209"/>
                    </a:cubicBezTo>
                    <a:cubicBezTo>
                      <a:pt x="7746" y="11181"/>
                      <a:pt x="7816" y="10998"/>
                      <a:pt x="7873" y="10871"/>
                    </a:cubicBezTo>
                    <a:cubicBezTo>
                      <a:pt x="7873" y="10843"/>
                      <a:pt x="7901" y="10787"/>
                      <a:pt x="7915" y="10745"/>
                    </a:cubicBezTo>
                    <a:cubicBezTo>
                      <a:pt x="7929" y="10702"/>
                      <a:pt x="7957" y="10646"/>
                      <a:pt x="7971" y="10632"/>
                    </a:cubicBezTo>
                    <a:cubicBezTo>
                      <a:pt x="7971" y="10604"/>
                      <a:pt x="7985" y="10547"/>
                      <a:pt x="7999" y="10505"/>
                    </a:cubicBezTo>
                    <a:cubicBezTo>
                      <a:pt x="8013" y="10449"/>
                      <a:pt x="8027" y="10392"/>
                      <a:pt x="8042" y="10378"/>
                    </a:cubicBezTo>
                    <a:cubicBezTo>
                      <a:pt x="8056" y="10350"/>
                      <a:pt x="8084" y="10294"/>
                      <a:pt x="8098" y="10238"/>
                    </a:cubicBezTo>
                    <a:cubicBezTo>
                      <a:pt x="8112" y="10195"/>
                      <a:pt x="8154" y="10111"/>
                      <a:pt x="8182" y="10040"/>
                    </a:cubicBezTo>
                    <a:cubicBezTo>
                      <a:pt x="8295" y="9773"/>
                      <a:pt x="8323" y="9702"/>
                      <a:pt x="8351" y="9534"/>
                    </a:cubicBezTo>
                    <a:cubicBezTo>
                      <a:pt x="8365" y="9435"/>
                      <a:pt x="8394" y="9252"/>
                      <a:pt x="8394" y="9125"/>
                    </a:cubicBezTo>
                    <a:cubicBezTo>
                      <a:pt x="8408" y="8858"/>
                      <a:pt x="8436" y="8689"/>
                      <a:pt x="8506" y="8421"/>
                    </a:cubicBezTo>
                    <a:cubicBezTo>
                      <a:pt x="8563" y="8238"/>
                      <a:pt x="8577" y="8139"/>
                      <a:pt x="8605" y="8055"/>
                    </a:cubicBezTo>
                    <a:cubicBezTo>
                      <a:pt x="8619" y="7985"/>
                      <a:pt x="8633" y="7900"/>
                      <a:pt x="8647" y="7844"/>
                    </a:cubicBezTo>
                    <a:cubicBezTo>
                      <a:pt x="8661" y="7801"/>
                      <a:pt x="8689" y="7703"/>
                      <a:pt x="8703" y="7632"/>
                    </a:cubicBezTo>
                    <a:cubicBezTo>
                      <a:pt x="8717" y="7576"/>
                      <a:pt x="8746" y="7492"/>
                      <a:pt x="8760" y="7449"/>
                    </a:cubicBezTo>
                    <a:cubicBezTo>
                      <a:pt x="8788" y="7407"/>
                      <a:pt x="8802" y="7351"/>
                      <a:pt x="8816" y="7337"/>
                    </a:cubicBezTo>
                    <a:cubicBezTo>
                      <a:pt x="8816" y="7309"/>
                      <a:pt x="8830" y="7266"/>
                      <a:pt x="8844" y="7210"/>
                    </a:cubicBezTo>
                    <a:cubicBezTo>
                      <a:pt x="8858" y="7154"/>
                      <a:pt x="8872" y="7111"/>
                      <a:pt x="8872" y="7111"/>
                    </a:cubicBezTo>
                    <a:cubicBezTo>
                      <a:pt x="8901" y="7083"/>
                      <a:pt x="8901" y="7013"/>
                      <a:pt x="8901" y="6999"/>
                    </a:cubicBezTo>
                    <a:cubicBezTo>
                      <a:pt x="8901" y="6971"/>
                      <a:pt x="8901" y="6928"/>
                      <a:pt x="8901" y="6928"/>
                    </a:cubicBezTo>
                    <a:cubicBezTo>
                      <a:pt x="8915" y="6928"/>
                      <a:pt x="8915" y="6914"/>
                      <a:pt x="8915" y="6914"/>
                    </a:cubicBezTo>
                    <a:cubicBezTo>
                      <a:pt x="8915" y="6999"/>
                      <a:pt x="8901" y="7097"/>
                      <a:pt x="8886" y="7111"/>
                    </a:cubicBezTo>
                    <a:cubicBezTo>
                      <a:pt x="8886" y="7126"/>
                      <a:pt x="8802" y="7337"/>
                      <a:pt x="8830" y="7365"/>
                    </a:cubicBezTo>
                    <a:lnTo>
                      <a:pt x="8830" y="7379"/>
                    </a:lnTo>
                    <a:lnTo>
                      <a:pt x="8844" y="7379"/>
                    </a:lnTo>
                    <a:cubicBezTo>
                      <a:pt x="8858" y="7379"/>
                      <a:pt x="8858" y="7379"/>
                      <a:pt x="9055" y="7154"/>
                    </a:cubicBezTo>
                    <a:cubicBezTo>
                      <a:pt x="9253" y="6928"/>
                      <a:pt x="9365" y="6816"/>
                      <a:pt x="9407" y="6816"/>
                    </a:cubicBezTo>
                    <a:cubicBezTo>
                      <a:pt x="9422" y="6816"/>
                      <a:pt x="9450" y="6802"/>
                      <a:pt x="9464" y="6788"/>
                    </a:cubicBezTo>
                    <a:cubicBezTo>
                      <a:pt x="9478" y="6773"/>
                      <a:pt x="9520" y="6759"/>
                      <a:pt x="9591" y="6731"/>
                    </a:cubicBezTo>
                    <a:cubicBezTo>
                      <a:pt x="9675" y="6717"/>
                      <a:pt x="9731" y="6703"/>
                      <a:pt x="9816" y="6703"/>
                    </a:cubicBezTo>
                    <a:cubicBezTo>
                      <a:pt x="9928" y="6703"/>
                      <a:pt x="10055" y="6731"/>
                      <a:pt x="10238" y="6788"/>
                    </a:cubicBezTo>
                    <a:cubicBezTo>
                      <a:pt x="10379" y="6844"/>
                      <a:pt x="10450" y="6858"/>
                      <a:pt x="10492" y="6858"/>
                    </a:cubicBezTo>
                    <a:cubicBezTo>
                      <a:pt x="10492" y="6858"/>
                      <a:pt x="10506" y="6858"/>
                      <a:pt x="10520" y="6858"/>
                    </a:cubicBezTo>
                    <a:cubicBezTo>
                      <a:pt x="10816" y="6647"/>
                      <a:pt x="10928" y="6576"/>
                      <a:pt x="11013" y="6534"/>
                    </a:cubicBezTo>
                    <a:cubicBezTo>
                      <a:pt x="11069" y="6506"/>
                      <a:pt x="11125" y="6492"/>
                      <a:pt x="11154" y="6478"/>
                    </a:cubicBezTo>
                    <a:cubicBezTo>
                      <a:pt x="11210" y="6450"/>
                      <a:pt x="11520" y="6365"/>
                      <a:pt x="11590" y="6365"/>
                    </a:cubicBezTo>
                    <a:cubicBezTo>
                      <a:pt x="11632" y="6351"/>
                      <a:pt x="11689" y="6351"/>
                      <a:pt x="11717" y="6351"/>
                    </a:cubicBezTo>
                    <a:cubicBezTo>
                      <a:pt x="11745" y="6337"/>
                      <a:pt x="11844" y="6323"/>
                      <a:pt x="11928" y="6295"/>
                    </a:cubicBezTo>
                    <a:cubicBezTo>
                      <a:pt x="12013" y="6281"/>
                      <a:pt x="12083" y="6267"/>
                      <a:pt x="12097" y="6267"/>
                    </a:cubicBezTo>
                    <a:lnTo>
                      <a:pt x="12111" y="6267"/>
                    </a:lnTo>
                    <a:cubicBezTo>
                      <a:pt x="12111" y="6267"/>
                      <a:pt x="12111" y="6267"/>
                      <a:pt x="12111" y="6267"/>
                    </a:cubicBezTo>
                    <a:cubicBezTo>
                      <a:pt x="12097" y="6267"/>
                      <a:pt x="12083" y="6281"/>
                      <a:pt x="12027" y="6295"/>
                    </a:cubicBezTo>
                    <a:cubicBezTo>
                      <a:pt x="11984" y="6295"/>
                      <a:pt x="11914" y="6323"/>
                      <a:pt x="11886" y="6337"/>
                    </a:cubicBezTo>
                    <a:cubicBezTo>
                      <a:pt x="11886" y="6337"/>
                      <a:pt x="11872" y="6337"/>
                      <a:pt x="11858" y="6337"/>
                    </a:cubicBezTo>
                    <a:lnTo>
                      <a:pt x="11858" y="6337"/>
                    </a:lnTo>
                    <a:lnTo>
                      <a:pt x="11844" y="6337"/>
                    </a:lnTo>
                    <a:cubicBezTo>
                      <a:pt x="11801" y="6337"/>
                      <a:pt x="11773" y="6351"/>
                      <a:pt x="11703" y="6379"/>
                    </a:cubicBezTo>
                    <a:cubicBezTo>
                      <a:pt x="11675" y="6393"/>
                      <a:pt x="11661" y="6393"/>
                      <a:pt x="11632" y="6393"/>
                    </a:cubicBezTo>
                    <a:lnTo>
                      <a:pt x="11632" y="6393"/>
                    </a:lnTo>
                    <a:cubicBezTo>
                      <a:pt x="11590" y="6393"/>
                      <a:pt x="11435" y="6450"/>
                      <a:pt x="11351" y="6492"/>
                    </a:cubicBezTo>
                    <a:cubicBezTo>
                      <a:pt x="11308" y="6506"/>
                      <a:pt x="11280" y="6506"/>
                      <a:pt x="11266" y="6506"/>
                    </a:cubicBezTo>
                    <a:cubicBezTo>
                      <a:pt x="11238" y="6506"/>
                      <a:pt x="11196" y="6534"/>
                      <a:pt x="11168" y="6548"/>
                    </a:cubicBezTo>
                    <a:cubicBezTo>
                      <a:pt x="11140" y="6562"/>
                      <a:pt x="11097" y="6590"/>
                      <a:pt x="11069" y="6590"/>
                    </a:cubicBezTo>
                    <a:cubicBezTo>
                      <a:pt x="10999" y="6619"/>
                      <a:pt x="10689" y="6816"/>
                      <a:pt x="10675" y="6858"/>
                    </a:cubicBezTo>
                    <a:cubicBezTo>
                      <a:pt x="10675" y="6872"/>
                      <a:pt x="10675" y="6872"/>
                      <a:pt x="10675" y="6886"/>
                    </a:cubicBezTo>
                    <a:cubicBezTo>
                      <a:pt x="10689" y="6886"/>
                      <a:pt x="10689" y="6886"/>
                      <a:pt x="10942" y="6900"/>
                    </a:cubicBezTo>
                    <a:cubicBezTo>
                      <a:pt x="11083" y="6914"/>
                      <a:pt x="11196" y="6928"/>
                      <a:pt x="11224" y="6928"/>
                    </a:cubicBezTo>
                    <a:cubicBezTo>
                      <a:pt x="11238" y="6942"/>
                      <a:pt x="11252" y="6942"/>
                      <a:pt x="11266" y="6942"/>
                    </a:cubicBezTo>
                    <a:cubicBezTo>
                      <a:pt x="11280" y="6942"/>
                      <a:pt x="11280" y="6942"/>
                      <a:pt x="11294" y="6942"/>
                    </a:cubicBezTo>
                    <a:cubicBezTo>
                      <a:pt x="11323" y="6957"/>
                      <a:pt x="11534" y="7055"/>
                      <a:pt x="11590" y="7097"/>
                    </a:cubicBezTo>
                    <a:cubicBezTo>
                      <a:pt x="11661" y="7154"/>
                      <a:pt x="11801" y="7365"/>
                      <a:pt x="11830" y="7463"/>
                    </a:cubicBezTo>
                    <a:cubicBezTo>
                      <a:pt x="11900" y="7703"/>
                      <a:pt x="11928" y="7773"/>
                      <a:pt x="11998" y="7844"/>
                    </a:cubicBezTo>
                    <a:cubicBezTo>
                      <a:pt x="12041" y="7886"/>
                      <a:pt x="12097" y="7928"/>
                      <a:pt x="12139" y="7942"/>
                    </a:cubicBezTo>
                    <a:cubicBezTo>
                      <a:pt x="12167" y="7956"/>
                      <a:pt x="12266" y="8027"/>
                      <a:pt x="12365" y="8083"/>
                    </a:cubicBezTo>
                    <a:cubicBezTo>
                      <a:pt x="12379" y="8097"/>
                      <a:pt x="12393" y="8097"/>
                      <a:pt x="12407" y="8111"/>
                    </a:cubicBezTo>
                    <a:lnTo>
                      <a:pt x="12407" y="8224"/>
                    </a:lnTo>
                    <a:cubicBezTo>
                      <a:pt x="12393" y="8210"/>
                      <a:pt x="12351" y="8196"/>
                      <a:pt x="12322" y="8153"/>
                    </a:cubicBezTo>
                    <a:cubicBezTo>
                      <a:pt x="12238" y="8097"/>
                      <a:pt x="12210" y="8083"/>
                      <a:pt x="12210" y="8083"/>
                    </a:cubicBezTo>
                    <a:cubicBezTo>
                      <a:pt x="12196" y="8083"/>
                      <a:pt x="12153" y="8055"/>
                      <a:pt x="12097" y="8027"/>
                    </a:cubicBezTo>
                    <a:cubicBezTo>
                      <a:pt x="11942" y="7914"/>
                      <a:pt x="11844" y="7816"/>
                      <a:pt x="11844" y="7731"/>
                    </a:cubicBezTo>
                    <a:cubicBezTo>
                      <a:pt x="11844" y="7717"/>
                      <a:pt x="11844" y="7675"/>
                      <a:pt x="11815" y="7661"/>
                    </a:cubicBezTo>
                    <a:cubicBezTo>
                      <a:pt x="11815" y="7647"/>
                      <a:pt x="11801" y="7604"/>
                      <a:pt x="11773" y="7534"/>
                    </a:cubicBezTo>
                    <a:cubicBezTo>
                      <a:pt x="11731" y="7365"/>
                      <a:pt x="11632" y="7210"/>
                      <a:pt x="11548" y="7154"/>
                    </a:cubicBezTo>
                    <a:cubicBezTo>
                      <a:pt x="11407" y="7055"/>
                      <a:pt x="11266" y="7013"/>
                      <a:pt x="11111" y="6985"/>
                    </a:cubicBezTo>
                    <a:cubicBezTo>
                      <a:pt x="11027" y="6971"/>
                      <a:pt x="10858" y="6971"/>
                      <a:pt x="10745" y="6957"/>
                    </a:cubicBezTo>
                    <a:lnTo>
                      <a:pt x="10534" y="6957"/>
                    </a:lnTo>
                    <a:lnTo>
                      <a:pt x="10435" y="7027"/>
                    </a:lnTo>
                    <a:cubicBezTo>
                      <a:pt x="10337" y="7097"/>
                      <a:pt x="10309" y="7140"/>
                      <a:pt x="10309" y="7182"/>
                    </a:cubicBezTo>
                    <a:cubicBezTo>
                      <a:pt x="10309" y="7196"/>
                      <a:pt x="10281" y="7252"/>
                      <a:pt x="10252" y="7309"/>
                    </a:cubicBezTo>
                    <a:cubicBezTo>
                      <a:pt x="10238" y="7351"/>
                      <a:pt x="10196" y="7435"/>
                      <a:pt x="10196" y="7463"/>
                    </a:cubicBezTo>
                    <a:cubicBezTo>
                      <a:pt x="10196" y="7478"/>
                      <a:pt x="10182" y="7534"/>
                      <a:pt x="10168" y="7590"/>
                    </a:cubicBezTo>
                    <a:cubicBezTo>
                      <a:pt x="10097" y="7787"/>
                      <a:pt x="10112" y="7985"/>
                      <a:pt x="10238" y="8379"/>
                    </a:cubicBezTo>
                    <a:cubicBezTo>
                      <a:pt x="10295" y="8562"/>
                      <a:pt x="10281" y="8844"/>
                      <a:pt x="10210" y="9012"/>
                    </a:cubicBezTo>
                    <a:cubicBezTo>
                      <a:pt x="10196" y="9041"/>
                      <a:pt x="10168" y="9111"/>
                      <a:pt x="10154" y="9153"/>
                    </a:cubicBezTo>
                    <a:cubicBezTo>
                      <a:pt x="10126" y="9210"/>
                      <a:pt x="10112" y="9252"/>
                      <a:pt x="10097" y="9252"/>
                    </a:cubicBezTo>
                    <a:cubicBezTo>
                      <a:pt x="10083" y="9266"/>
                      <a:pt x="10069" y="9294"/>
                      <a:pt x="10069" y="9322"/>
                    </a:cubicBezTo>
                    <a:cubicBezTo>
                      <a:pt x="10069" y="9322"/>
                      <a:pt x="10041" y="9393"/>
                      <a:pt x="9999" y="9463"/>
                    </a:cubicBezTo>
                    <a:cubicBezTo>
                      <a:pt x="9957" y="9534"/>
                      <a:pt x="9914" y="9660"/>
                      <a:pt x="9872" y="9731"/>
                    </a:cubicBezTo>
                    <a:cubicBezTo>
                      <a:pt x="9844" y="9801"/>
                      <a:pt x="9816" y="9857"/>
                      <a:pt x="9816" y="9871"/>
                    </a:cubicBezTo>
                    <a:cubicBezTo>
                      <a:pt x="9802" y="9886"/>
                      <a:pt x="9788" y="9900"/>
                      <a:pt x="9788" y="9928"/>
                    </a:cubicBezTo>
                    <a:cubicBezTo>
                      <a:pt x="9802" y="9928"/>
                      <a:pt x="9802" y="9942"/>
                      <a:pt x="9816" y="9942"/>
                    </a:cubicBezTo>
                    <a:cubicBezTo>
                      <a:pt x="9830" y="9942"/>
                      <a:pt x="9858" y="9914"/>
                      <a:pt x="9886" y="9900"/>
                    </a:cubicBezTo>
                    <a:cubicBezTo>
                      <a:pt x="9914" y="9871"/>
                      <a:pt x="9957" y="9843"/>
                      <a:pt x="9985" y="9843"/>
                    </a:cubicBezTo>
                    <a:cubicBezTo>
                      <a:pt x="10013" y="9843"/>
                      <a:pt x="10055" y="9815"/>
                      <a:pt x="10083" y="9801"/>
                    </a:cubicBezTo>
                    <a:cubicBezTo>
                      <a:pt x="10168" y="9745"/>
                      <a:pt x="10534" y="9590"/>
                      <a:pt x="10576" y="9590"/>
                    </a:cubicBezTo>
                    <a:cubicBezTo>
                      <a:pt x="10590" y="9590"/>
                      <a:pt x="10633" y="9562"/>
                      <a:pt x="10647" y="9548"/>
                    </a:cubicBezTo>
                    <a:cubicBezTo>
                      <a:pt x="10675" y="9548"/>
                      <a:pt x="10731" y="9519"/>
                      <a:pt x="10802" y="9491"/>
                    </a:cubicBezTo>
                    <a:cubicBezTo>
                      <a:pt x="10858" y="9477"/>
                      <a:pt x="10942" y="9449"/>
                      <a:pt x="10971" y="9435"/>
                    </a:cubicBezTo>
                    <a:cubicBezTo>
                      <a:pt x="11013" y="9407"/>
                      <a:pt x="11140" y="9365"/>
                      <a:pt x="11252" y="9322"/>
                    </a:cubicBezTo>
                    <a:cubicBezTo>
                      <a:pt x="11548" y="9210"/>
                      <a:pt x="11590" y="9196"/>
                      <a:pt x="11703" y="9153"/>
                    </a:cubicBezTo>
                    <a:cubicBezTo>
                      <a:pt x="11998" y="9041"/>
                      <a:pt x="12069" y="9012"/>
                      <a:pt x="12097" y="8984"/>
                    </a:cubicBezTo>
                    <a:cubicBezTo>
                      <a:pt x="12111" y="8970"/>
                      <a:pt x="12139" y="8900"/>
                      <a:pt x="12153" y="8858"/>
                    </a:cubicBezTo>
                    <a:cubicBezTo>
                      <a:pt x="12224" y="8520"/>
                      <a:pt x="12266" y="8435"/>
                      <a:pt x="12407" y="8308"/>
                    </a:cubicBezTo>
                    <a:cubicBezTo>
                      <a:pt x="12407" y="8308"/>
                      <a:pt x="12407" y="8308"/>
                      <a:pt x="12407" y="8308"/>
                    </a:cubicBezTo>
                    <a:lnTo>
                      <a:pt x="12407" y="8365"/>
                    </a:lnTo>
                    <a:cubicBezTo>
                      <a:pt x="12351" y="8407"/>
                      <a:pt x="12308" y="8477"/>
                      <a:pt x="12294" y="8491"/>
                    </a:cubicBezTo>
                    <a:cubicBezTo>
                      <a:pt x="12280" y="8520"/>
                      <a:pt x="12266" y="8562"/>
                      <a:pt x="12266" y="8590"/>
                    </a:cubicBezTo>
                    <a:cubicBezTo>
                      <a:pt x="12266" y="8618"/>
                      <a:pt x="12252" y="8689"/>
                      <a:pt x="12224" y="8759"/>
                    </a:cubicBezTo>
                    <a:cubicBezTo>
                      <a:pt x="12196" y="8886"/>
                      <a:pt x="12210" y="8900"/>
                      <a:pt x="12224" y="8900"/>
                    </a:cubicBezTo>
                    <a:cubicBezTo>
                      <a:pt x="12224" y="8900"/>
                      <a:pt x="12224" y="8900"/>
                      <a:pt x="12238" y="8900"/>
                    </a:cubicBezTo>
                    <a:cubicBezTo>
                      <a:pt x="12266" y="8900"/>
                      <a:pt x="12365" y="8858"/>
                      <a:pt x="12407" y="8844"/>
                    </a:cubicBezTo>
                    <a:lnTo>
                      <a:pt x="12407" y="8914"/>
                    </a:lnTo>
                    <a:cubicBezTo>
                      <a:pt x="12379" y="8928"/>
                      <a:pt x="12351" y="8942"/>
                      <a:pt x="12336" y="8942"/>
                    </a:cubicBezTo>
                    <a:lnTo>
                      <a:pt x="12182" y="9027"/>
                    </a:lnTo>
                    <a:lnTo>
                      <a:pt x="12139" y="9153"/>
                    </a:lnTo>
                    <a:cubicBezTo>
                      <a:pt x="12097" y="9336"/>
                      <a:pt x="12027" y="9562"/>
                      <a:pt x="11984" y="9604"/>
                    </a:cubicBezTo>
                    <a:cubicBezTo>
                      <a:pt x="11984" y="9618"/>
                      <a:pt x="11942" y="9660"/>
                      <a:pt x="11942" y="9688"/>
                    </a:cubicBezTo>
                    <a:cubicBezTo>
                      <a:pt x="11942" y="9702"/>
                      <a:pt x="11886" y="9829"/>
                      <a:pt x="11801" y="9998"/>
                    </a:cubicBezTo>
                    <a:cubicBezTo>
                      <a:pt x="11717" y="10167"/>
                      <a:pt x="11632" y="10350"/>
                      <a:pt x="11604" y="10392"/>
                    </a:cubicBezTo>
                    <a:cubicBezTo>
                      <a:pt x="11590" y="10435"/>
                      <a:pt x="11576" y="10491"/>
                      <a:pt x="11562" y="10505"/>
                    </a:cubicBezTo>
                    <a:cubicBezTo>
                      <a:pt x="11548" y="10533"/>
                      <a:pt x="11548" y="10688"/>
                      <a:pt x="11548" y="10773"/>
                    </a:cubicBezTo>
                    <a:cubicBezTo>
                      <a:pt x="11534" y="11026"/>
                      <a:pt x="11520" y="11266"/>
                      <a:pt x="11492" y="11420"/>
                    </a:cubicBezTo>
                    <a:cubicBezTo>
                      <a:pt x="11477" y="11477"/>
                      <a:pt x="11463" y="11547"/>
                      <a:pt x="11449" y="11589"/>
                    </a:cubicBezTo>
                    <a:cubicBezTo>
                      <a:pt x="11449" y="11632"/>
                      <a:pt x="11435" y="11660"/>
                      <a:pt x="11421" y="11674"/>
                    </a:cubicBezTo>
                    <a:cubicBezTo>
                      <a:pt x="11407" y="11688"/>
                      <a:pt x="11393" y="11730"/>
                      <a:pt x="11393" y="11758"/>
                    </a:cubicBezTo>
                    <a:cubicBezTo>
                      <a:pt x="11393" y="11801"/>
                      <a:pt x="11294" y="12167"/>
                      <a:pt x="11252" y="12251"/>
                    </a:cubicBezTo>
                    <a:cubicBezTo>
                      <a:pt x="11238" y="12265"/>
                      <a:pt x="11224" y="12322"/>
                      <a:pt x="11210" y="12364"/>
                    </a:cubicBezTo>
                    <a:cubicBezTo>
                      <a:pt x="11210" y="12406"/>
                      <a:pt x="11154" y="12533"/>
                      <a:pt x="11097" y="12646"/>
                    </a:cubicBezTo>
                    <a:cubicBezTo>
                      <a:pt x="10999" y="12829"/>
                      <a:pt x="10971" y="12857"/>
                      <a:pt x="10787" y="13054"/>
                    </a:cubicBezTo>
                    <a:cubicBezTo>
                      <a:pt x="10548" y="13279"/>
                      <a:pt x="10379" y="13434"/>
                      <a:pt x="10351" y="13448"/>
                    </a:cubicBezTo>
                    <a:cubicBezTo>
                      <a:pt x="10337" y="13462"/>
                      <a:pt x="10266" y="13519"/>
                      <a:pt x="10252" y="13533"/>
                    </a:cubicBezTo>
                    <a:cubicBezTo>
                      <a:pt x="10224" y="13561"/>
                      <a:pt x="10112" y="13659"/>
                      <a:pt x="10013" y="13730"/>
                    </a:cubicBezTo>
                    <a:cubicBezTo>
                      <a:pt x="9928" y="13814"/>
                      <a:pt x="9788" y="13927"/>
                      <a:pt x="9717" y="13983"/>
                    </a:cubicBezTo>
                    <a:cubicBezTo>
                      <a:pt x="9661" y="14054"/>
                      <a:pt x="9605" y="14096"/>
                      <a:pt x="9605" y="14096"/>
                    </a:cubicBezTo>
                    <a:cubicBezTo>
                      <a:pt x="9605" y="14096"/>
                      <a:pt x="9605" y="14096"/>
                      <a:pt x="9605" y="14096"/>
                    </a:cubicBezTo>
                    <a:cubicBezTo>
                      <a:pt x="9591" y="14096"/>
                      <a:pt x="9576" y="14110"/>
                      <a:pt x="9351" y="14335"/>
                    </a:cubicBezTo>
                    <a:cubicBezTo>
                      <a:pt x="9238" y="14462"/>
                      <a:pt x="9098" y="14603"/>
                      <a:pt x="9070" y="14617"/>
                    </a:cubicBezTo>
                    <a:cubicBezTo>
                      <a:pt x="9041" y="14645"/>
                      <a:pt x="8957" y="14744"/>
                      <a:pt x="8872" y="14814"/>
                    </a:cubicBezTo>
                    <a:cubicBezTo>
                      <a:pt x="8689" y="14997"/>
                      <a:pt x="8548" y="15124"/>
                      <a:pt x="8309" y="15321"/>
                    </a:cubicBezTo>
                    <a:cubicBezTo>
                      <a:pt x="8168" y="15448"/>
                      <a:pt x="7999" y="15617"/>
                      <a:pt x="7999" y="15701"/>
                    </a:cubicBezTo>
                    <a:cubicBezTo>
                      <a:pt x="7999" y="15715"/>
                      <a:pt x="7999" y="15729"/>
                      <a:pt x="8013" y="15729"/>
                    </a:cubicBezTo>
                    <a:cubicBezTo>
                      <a:pt x="8013" y="15744"/>
                      <a:pt x="8027" y="15758"/>
                      <a:pt x="8042" y="15786"/>
                    </a:cubicBezTo>
                    <a:cubicBezTo>
                      <a:pt x="8154" y="15983"/>
                      <a:pt x="8239" y="16138"/>
                      <a:pt x="8239" y="16152"/>
                    </a:cubicBezTo>
                    <a:cubicBezTo>
                      <a:pt x="8239" y="16180"/>
                      <a:pt x="8534" y="16757"/>
                      <a:pt x="8647" y="16955"/>
                    </a:cubicBezTo>
                    <a:cubicBezTo>
                      <a:pt x="8689" y="17067"/>
                      <a:pt x="8760" y="17180"/>
                      <a:pt x="8774" y="17222"/>
                    </a:cubicBezTo>
                    <a:cubicBezTo>
                      <a:pt x="8802" y="17250"/>
                      <a:pt x="8830" y="17307"/>
                      <a:pt x="8844" y="17321"/>
                    </a:cubicBezTo>
                    <a:cubicBezTo>
                      <a:pt x="8858" y="17335"/>
                      <a:pt x="8872" y="17363"/>
                      <a:pt x="8886" y="17391"/>
                    </a:cubicBezTo>
                    <a:cubicBezTo>
                      <a:pt x="8901" y="17433"/>
                      <a:pt x="8943" y="17504"/>
                      <a:pt x="8971" y="17546"/>
                    </a:cubicBezTo>
                    <a:cubicBezTo>
                      <a:pt x="8999" y="17602"/>
                      <a:pt x="9027" y="17659"/>
                      <a:pt x="9041" y="17673"/>
                    </a:cubicBezTo>
                    <a:cubicBezTo>
                      <a:pt x="9055" y="17701"/>
                      <a:pt x="9070" y="17729"/>
                      <a:pt x="9098" y="17743"/>
                    </a:cubicBezTo>
                    <a:cubicBezTo>
                      <a:pt x="9098" y="17743"/>
                      <a:pt x="9126" y="17771"/>
                      <a:pt x="9140" y="17814"/>
                    </a:cubicBezTo>
                    <a:cubicBezTo>
                      <a:pt x="9154" y="17870"/>
                      <a:pt x="9196" y="17940"/>
                      <a:pt x="9238" y="17983"/>
                    </a:cubicBezTo>
                    <a:cubicBezTo>
                      <a:pt x="9267" y="18025"/>
                      <a:pt x="9295" y="18053"/>
                      <a:pt x="9295" y="18067"/>
                    </a:cubicBezTo>
                    <a:lnTo>
                      <a:pt x="9295" y="18067"/>
                    </a:lnTo>
                    <a:cubicBezTo>
                      <a:pt x="9295" y="18081"/>
                      <a:pt x="9337" y="18152"/>
                      <a:pt x="9379" y="18208"/>
                    </a:cubicBezTo>
                    <a:cubicBezTo>
                      <a:pt x="9464" y="18335"/>
                      <a:pt x="9492" y="18377"/>
                      <a:pt x="9633" y="18658"/>
                    </a:cubicBezTo>
                    <a:cubicBezTo>
                      <a:pt x="9774" y="18940"/>
                      <a:pt x="9844" y="19109"/>
                      <a:pt x="9872" y="19208"/>
                    </a:cubicBezTo>
                    <a:cubicBezTo>
                      <a:pt x="9886" y="19236"/>
                      <a:pt x="9914" y="19306"/>
                      <a:pt x="9928" y="19320"/>
                    </a:cubicBezTo>
                    <a:cubicBezTo>
                      <a:pt x="9928" y="19334"/>
                      <a:pt x="9943" y="19348"/>
                      <a:pt x="9943" y="19377"/>
                    </a:cubicBezTo>
                    <a:cubicBezTo>
                      <a:pt x="9957" y="19405"/>
                      <a:pt x="9971" y="19461"/>
                      <a:pt x="9985" y="19503"/>
                    </a:cubicBezTo>
                    <a:cubicBezTo>
                      <a:pt x="10013" y="19546"/>
                      <a:pt x="10027" y="19602"/>
                      <a:pt x="10041" y="19644"/>
                    </a:cubicBezTo>
                    <a:cubicBezTo>
                      <a:pt x="10055" y="19686"/>
                      <a:pt x="10083" y="19757"/>
                      <a:pt x="10112" y="19813"/>
                    </a:cubicBezTo>
                    <a:cubicBezTo>
                      <a:pt x="10140" y="19869"/>
                      <a:pt x="10154" y="19926"/>
                      <a:pt x="10154" y="19940"/>
                    </a:cubicBezTo>
                    <a:cubicBezTo>
                      <a:pt x="10154" y="19940"/>
                      <a:pt x="10154" y="19954"/>
                      <a:pt x="10154" y="19954"/>
                    </a:cubicBezTo>
                    <a:cubicBezTo>
                      <a:pt x="10168" y="19982"/>
                      <a:pt x="10182" y="19982"/>
                      <a:pt x="10182" y="19982"/>
                    </a:cubicBezTo>
                    <a:cubicBezTo>
                      <a:pt x="10196" y="19982"/>
                      <a:pt x="10196" y="19968"/>
                      <a:pt x="10210" y="19968"/>
                    </a:cubicBezTo>
                    <a:cubicBezTo>
                      <a:pt x="10210" y="19968"/>
                      <a:pt x="10224" y="19954"/>
                      <a:pt x="10196" y="19855"/>
                    </a:cubicBezTo>
                    <a:cubicBezTo>
                      <a:pt x="10182" y="19743"/>
                      <a:pt x="10126" y="19419"/>
                      <a:pt x="10126" y="19363"/>
                    </a:cubicBezTo>
                    <a:cubicBezTo>
                      <a:pt x="10126" y="19334"/>
                      <a:pt x="10126" y="19264"/>
                      <a:pt x="10112" y="19208"/>
                    </a:cubicBezTo>
                    <a:cubicBezTo>
                      <a:pt x="10069" y="18996"/>
                      <a:pt x="10126" y="17842"/>
                      <a:pt x="10182" y="17546"/>
                    </a:cubicBezTo>
                    <a:cubicBezTo>
                      <a:pt x="10196" y="17504"/>
                      <a:pt x="10210" y="17433"/>
                      <a:pt x="10210" y="17377"/>
                    </a:cubicBezTo>
                    <a:cubicBezTo>
                      <a:pt x="10224" y="17250"/>
                      <a:pt x="10266" y="17039"/>
                      <a:pt x="10309" y="16912"/>
                    </a:cubicBezTo>
                    <a:cubicBezTo>
                      <a:pt x="10323" y="16856"/>
                      <a:pt x="10351" y="16757"/>
                      <a:pt x="10379" y="16687"/>
                    </a:cubicBezTo>
                    <a:cubicBezTo>
                      <a:pt x="10393" y="16617"/>
                      <a:pt x="10421" y="16546"/>
                      <a:pt x="10435" y="16518"/>
                    </a:cubicBezTo>
                    <a:cubicBezTo>
                      <a:pt x="10450" y="16490"/>
                      <a:pt x="10450" y="16448"/>
                      <a:pt x="10450" y="16434"/>
                    </a:cubicBezTo>
                    <a:cubicBezTo>
                      <a:pt x="10450" y="16419"/>
                      <a:pt x="10464" y="16363"/>
                      <a:pt x="10492" y="16321"/>
                    </a:cubicBezTo>
                    <a:cubicBezTo>
                      <a:pt x="10506" y="16265"/>
                      <a:pt x="10562" y="16110"/>
                      <a:pt x="10604" y="15955"/>
                    </a:cubicBezTo>
                    <a:cubicBezTo>
                      <a:pt x="10661" y="15800"/>
                      <a:pt x="10703" y="15673"/>
                      <a:pt x="10703" y="15645"/>
                    </a:cubicBezTo>
                    <a:cubicBezTo>
                      <a:pt x="10717" y="15631"/>
                      <a:pt x="10759" y="15518"/>
                      <a:pt x="10787" y="15406"/>
                    </a:cubicBezTo>
                    <a:cubicBezTo>
                      <a:pt x="10816" y="15293"/>
                      <a:pt x="10872" y="15138"/>
                      <a:pt x="10914" y="15054"/>
                    </a:cubicBezTo>
                    <a:cubicBezTo>
                      <a:pt x="10971" y="14870"/>
                      <a:pt x="11055" y="14617"/>
                      <a:pt x="11097" y="14462"/>
                    </a:cubicBezTo>
                    <a:cubicBezTo>
                      <a:pt x="11125" y="14378"/>
                      <a:pt x="11140" y="14335"/>
                      <a:pt x="11168" y="14335"/>
                    </a:cubicBezTo>
                    <a:cubicBezTo>
                      <a:pt x="11168" y="14335"/>
                      <a:pt x="11182" y="14349"/>
                      <a:pt x="11196" y="14349"/>
                    </a:cubicBezTo>
                    <a:cubicBezTo>
                      <a:pt x="11210" y="14364"/>
                      <a:pt x="11224" y="14378"/>
                      <a:pt x="11224" y="14378"/>
                    </a:cubicBezTo>
                    <a:cubicBezTo>
                      <a:pt x="11224" y="14406"/>
                      <a:pt x="11238" y="14476"/>
                      <a:pt x="11266" y="14518"/>
                    </a:cubicBezTo>
                    <a:cubicBezTo>
                      <a:pt x="11294" y="14575"/>
                      <a:pt x="11323" y="14645"/>
                      <a:pt x="11323" y="14673"/>
                    </a:cubicBezTo>
                    <a:cubicBezTo>
                      <a:pt x="11337" y="14716"/>
                      <a:pt x="11351" y="14758"/>
                      <a:pt x="11365" y="14800"/>
                    </a:cubicBezTo>
                    <a:cubicBezTo>
                      <a:pt x="11407" y="14955"/>
                      <a:pt x="11449" y="15152"/>
                      <a:pt x="11463" y="15223"/>
                    </a:cubicBezTo>
                    <a:cubicBezTo>
                      <a:pt x="11463" y="15279"/>
                      <a:pt x="11477" y="15391"/>
                      <a:pt x="11492" y="15476"/>
                    </a:cubicBezTo>
                    <a:cubicBezTo>
                      <a:pt x="11520" y="15659"/>
                      <a:pt x="11520" y="15884"/>
                      <a:pt x="11492" y="16025"/>
                    </a:cubicBezTo>
                    <a:cubicBezTo>
                      <a:pt x="11477" y="16082"/>
                      <a:pt x="11435" y="16250"/>
                      <a:pt x="11379" y="16405"/>
                    </a:cubicBezTo>
                    <a:cubicBezTo>
                      <a:pt x="11337" y="16560"/>
                      <a:pt x="11280" y="16743"/>
                      <a:pt x="11266" y="16814"/>
                    </a:cubicBezTo>
                    <a:cubicBezTo>
                      <a:pt x="11224" y="16969"/>
                      <a:pt x="10802" y="18250"/>
                      <a:pt x="10773" y="18320"/>
                    </a:cubicBezTo>
                    <a:cubicBezTo>
                      <a:pt x="10759" y="18349"/>
                      <a:pt x="10717" y="18447"/>
                      <a:pt x="10689" y="18532"/>
                    </a:cubicBezTo>
                    <a:cubicBezTo>
                      <a:pt x="10675" y="18630"/>
                      <a:pt x="10633" y="18729"/>
                      <a:pt x="10618" y="18757"/>
                    </a:cubicBezTo>
                    <a:cubicBezTo>
                      <a:pt x="10562" y="18856"/>
                      <a:pt x="10492" y="19067"/>
                      <a:pt x="10464" y="19179"/>
                    </a:cubicBezTo>
                    <a:cubicBezTo>
                      <a:pt x="10407" y="19363"/>
                      <a:pt x="10393" y="19475"/>
                      <a:pt x="10393" y="19982"/>
                    </a:cubicBezTo>
                    <a:cubicBezTo>
                      <a:pt x="10393" y="20419"/>
                      <a:pt x="10393" y="20503"/>
                      <a:pt x="10421" y="20559"/>
                    </a:cubicBezTo>
                    <a:cubicBezTo>
                      <a:pt x="10435" y="20588"/>
                      <a:pt x="10464" y="20658"/>
                      <a:pt x="10478" y="20714"/>
                    </a:cubicBezTo>
                    <a:cubicBezTo>
                      <a:pt x="10506" y="20813"/>
                      <a:pt x="10576" y="21010"/>
                      <a:pt x="10661" y="21165"/>
                    </a:cubicBezTo>
                    <a:cubicBezTo>
                      <a:pt x="10689" y="21221"/>
                      <a:pt x="10703" y="21278"/>
                      <a:pt x="10703" y="21292"/>
                    </a:cubicBezTo>
                    <a:cubicBezTo>
                      <a:pt x="10703" y="21320"/>
                      <a:pt x="10731" y="21376"/>
                      <a:pt x="10745" y="21404"/>
                    </a:cubicBezTo>
                    <a:cubicBezTo>
                      <a:pt x="10816" y="21475"/>
                      <a:pt x="11280" y="22432"/>
                      <a:pt x="11308" y="22531"/>
                    </a:cubicBezTo>
                    <a:cubicBezTo>
                      <a:pt x="11308" y="22559"/>
                      <a:pt x="11323" y="22587"/>
                      <a:pt x="11351" y="22601"/>
                    </a:cubicBezTo>
                    <a:cubicBezTo>
                      <a:pt x="11351" y="22615"/>
                      <a:pt x="11365" y="22644"/>
                      <a:pt x="11379" y="22672"/>
                    </a:cubicBezTo>
                    <a:cubicBezTo>
                      <a:pt x="11379" y="22686"/>
                      <a:pt x="11393" y="22756"/>
                      <a:pt x="11421" y="22770"/>
                    </a:cubicBezTo>
                    <a:cubicBezTo>
                      <a:pt x="11421" y="22770"/>
                      <a:pt x="11421" y="22770"/>
                      <a:pt x="11421" y="22798"/>
                    </a:cubicBezTo>
                    <a:cubicBezTo>
                      <a:pt x="11421" y="22813"/>
                      <a:pt x="11449" y="22869"/>
                      <a:pt x="11463" y="22911"/>
                    </a:cubicBezTo>
                    <a:cubicBezTo>
                      <a:pt x="11492" y="22982"/>
                      <a:pt x="11590" y="23249"/>
                      <a:pt x="11618" y="23376"/>
                    </a:cubicBezTo>
                    <a:cubicBezTo>
                      <a:pt x="11675" y="23559"/>
                      <a:pt x="11689" y="23615"/>
                      <a:pt x="11703" y="23770"/>
                    </a:cubicBezTo>
                    <a:cubicBezTo>
                      <a:pt x="11717" y="23855"/>
                      <a:pt x="11745" y="23981"/>
                      <a:pt x="11745" y="24038"/>
                    </a:cubicBezTo>
                    <a:cubicBezTo>
                      <a:pt x="11773" y="24150"/>
                      <a:pt x="11787" y="24235"/>
                      <a:pt x="11801" y="24446"/>
                    </a:cubicBezTo>
                    <a:cubicBezTo>
                      <a:pt x="11801" y="24531"/>
                      <a:pt x="11815" y="24657"/>
                      <a:pt x="11815" y="24728"/>
                    </a:cubicBezTo>
                    <a:cubicBezTo>
                      <a:pt x="11815" y="24798"/>
                      <a:pt x="11830" y="25023"/>
                      <a:pt x="11844" y="25235"/>
                    </a:cubicBezTo>
                    <a:cubicBezTo>
                      <a:pt x="11886" y="26009"/>
                      <a:pt x="11900" y="26446"/>
                      <a:pt x="11928" y="26586"/>
                    </a:cubicBezTo>
                    <a:cubicBezTo>
                      <a:pt x="11928" y="26629"/>
                      <a:pt x="11942" y="26699"/>
                      <a:pt x="11942" y="26755"/>
                    </a:cubicBezTo>
                    <a:cubicBezTo>
                      <a:pt x="11942" y="26812"/>
                      <a:pt x="11956" y="26896"/>
                      <a:pt x="11956" y="26953"/>
                    </a:cubicBezTo>
                    <a:cubicBezTo>
                      <a:pt x="11970" y="27009"/>
                      <a:pt x="11970" y="27122"/>
                      <a:pt x="11984" y="27192"/>
                    </a:cubicBezTo>
                    <a:cubicBezTo>
                      <a:pt x="11984" y="27276"/>
                      <a:pt x="11998" y="27389"/>
                      <a:pt x="11998" y="27445"/>
                    </a:cubicBezTo>
                    <a:cubicBezTo>
                      <a:pt x="12055" y="27685"/>
                      <a:pt x="12069" y="27910"/>
                      <a:pt x="12069" y="28347"/>
                    </a:cubicBezTo>
                    <a:close/>
                    <a:moveTo>
                      <a:pt x="4606" y="10012"/>
                    </a:moveTo>
                    <a:cubicBezTo>
                      <a:pt x="4592" y="9998"/>
                      <a:pt x="4563" y="9970"/>
                      <a:pt x="4549" y="9942"/>
                    </a:cubicBezTo>
                    <a:cubicBezTo>
                      <a:pt x="4535" y="9942"/>
                      <a:pt x="4535" y="9928"/>
                      <a:pt x="4521" y="9928"/>
                    </a:cubicBezTo>
                    <a:lnTo>
                      <a:pt x="4507" y="9928"/>
                    </a:lnTo>
                    <a:lnTo>
                      <a:pt x="4507" y="9942"/>
                    </a:lnTo>
                    <a:cubicBezTo>
                      <a:pt x="4493" y="9956"/>
                      <a:pt x="4507" y="9970"/>
                      <a:pt x="4521" y="10012"/>
                    </a:cubicBezTo>
                    <a:cubicBezTo>
                      <a:pt x="4577" y="10083"/>
                      <a:pt x="4592" y="10083"/>
                      <a:pt x="4592" y="10083"/>
                    </a:cubicBezTo>
                    <a:lnTo>
                      <a:pt x="4606" y="10083"/>
                    </a:lnTo>
                    <a:lnTo>
                      <a:pt x="4620" y="10069"/>
                    </a:lnTo>
                    <a:cubicBezTo>
                      <a:pt x="4620" y="10055"/>
                      <a:pt x="4620" y="10040"/>
                      <a:pt x="4606" y="10012"/>
                    </a:cubicBezTo>
                    <a:close/>
                    <a:moveTo>
                      <a:pt x="5169" y="10012"/>
                    </a:moveTo>
                    <a:cubicBezTo>
                      <a:pt x="5169" y="9956"/>
                      <a:pt x="5155" y="9942"/>
                      <a:pt x="5141" y="9942"/>
                    </a:cubicBezTo>
                    <a:cubicBezTo>
                      <a:pt x="5141" y="9942"/>
                      <a:pt x="5127" y="9942"/>
                      <a:pt x="5113" y="9970"/>
                    </a:cubicBezTo>
                    <a:cubicBezTo>
                      <a:pt x="5113" y="9984"/>
                      <a:pt x="5113" y="10055"/>
                      <a:pt x="5141" y="10069"/>
                    </a:cubicBezTo>
                    <a:cubicBezTo>
                      <a:pt x="5141" y="10069"/>
                      <a:pt x="5141" y="10069"/>
                      <a:pt x="5155" y="10069"/>
                    </a:cubicBezTo>
                    <a:cubicBezTo>
                      <a:pt x="5155" y="10069"/>
                      <a:pt x="5169" y="10069"/>
                      <a:pt x="5169" y="10055"/>
                    </a:cubicBezTo>
                    <a:cubicBezTo>
                      <a:pt x="5183" y="10055"/>
                      <a:pt x="5183" y="10026"/>
                      <a:pt x="5169" y="10012"/>
                    </a:cubicBezTo>
                    <a:close/>
                    <a:moveTo>
                      <a:pt x="8323" y="9843"/>
                    </a:moveTo>
                    <a:cubicBezTo>
                      <a:pt x="8323" y="9857"/>
                      <a:pt x="8337" y="9871"/>
                      <a:pt x="8351" y="9871"/>
                    </a:cubicBezTo>
                    <a:cubicBezTo>
                      <a:pt x="8351" y="9871"/>
                      <a:pt x="8365" y="9871"/>
                      <a:pt x="8394" y="9829"/>
                    </a:cubicBezTo>
                    <a:cubicBezTo>
                      <a:pt x="8422" y="9787"/>
                      <a:pt x="8591" y="9463"/>
                      <a:pt x="8591" y="9421"/>
                    </a:cubicBezTo>
                    <a:cubicBezTo>
                      <a:pt x="8605" y="9421"/>
                      <a:pt x="8605" y="9393"/>
                      <a:pt x="8619" y="9379"/>
                    </a:cubicBezTo>
                    <a:cubicBezTo>
                      <a:pt x="8647" y="9365"/>
                      <a:pt x="8661" y="9322"/>
                      <a:pt x="8661" y="9308"/>
                    </a:cubicBezTo>
                    <a:cubicBezTo>
                      <a:pt x="8661" y="9294"/>
                      <a:pt x="8675" y="9280"/>
                      <a:pt x="8689" y="9266"/>
                    </a:cubicBezTo>
                    <a:cubicBezTo>
                      <a:pt x="8703" y="9238"/>
                      <a:pt x="8732" y="9196"/>
                      <a:pt x="8746" y="9167"/>
                    </a:cubicBezTo>
                    <a:cubicBezTo>
                      <a:pt x="8746" y="9139"/>
                      <a:pt x="8760" y="9111"/>
                      <a:pt x="8774" y="9097"/>
                    </a:cubicBezTo>
                    <a:cubicBezTo>
                      <a:pt x="8788" y="9083"/>
                      <a:pt x="8802" y="9055"/>
                      <a:pt x="8802" y="9041"/>
                    </a:cubicBezTo>
                    <a:cubicBezTo>
                      <a:pt x="8802" y="9027"/>
                      <a:pt x="8802" y="9012"/>
                      <a:pt x="8816" y="8998"/>
                    </a:cubicBezTo>
                    <a:cubicBezTo>
                      <a:pt x="8844" y="8970"/>
                      <a:pt x="8872" y="8914"/>
                      <a:pt x="8929" y="8801"/>
                    </a:cubicBezTo>
                    <a:cubicBezTo>
                      <a:pt x="8943" y="8759"/>
                      <a:pt x="9013" y="8646"/>
                      <a:pt x="9084" y="8548"/>
                    </a:cubicBezTo>
                    <a:lnTo>
                      <a:pt x="9253" y="8280"/>
                    </a:lnTo>
                    <a:cubicBezTo>
                      <a:pt x="9295" y="8210"/>
                      <a:pt x="9309" y="8196"/>
                      <a:pt x="9309" y="8182"/>
                    </a:cubicBezTo>
                    <a:cubicBezTo>
                      <a:pt x="9323" y="8153"/>
                      <a:pt x="9478" y="7942"/>
                      <a:pt x="9619" y="7759"/>
                    </a:cubicBezTo>
                    <a:cubicBezTo>
                      <a:pt x="9816" y="7534"/>
                      <a:pt x="9928" y="7393"/>
                      <a:pt x="10182" y="7154"/>
                    </a:cubicBezTo>
                    <a:cubicBezTo>
                      <a:pt x="10337" y="6999"/>
                      <a:pt x="10379" y="6942"/>
                      <a:pt x="10365" y="6900"/>
                    </a:cubicBezTo>
                    <a:cubicBezTo>
                      <a:pt x="10365" y="6872"/>
                      <a:pt x="10323" y="6872"/>
                      <a:pt x="10295" y="6872"/>
                    </a:cubicBezTo>
                    <a:cubicBezTo>
                      <a:pt x="10266" y="6872"/>
                      <a:pt x="10224" y="6844"/>
                      <a:pt x="10196" y="6830"/>
                    </a:cubicBezTo>
                    <a:cubicBezTo>
                      <a:pt x="10154" y="6816"/>
                      <a:pt x="10097" y="6802"/>
                      <a:pt x="10041" y="6788"/>
                    </a:cubicBezTo>
                    <a:cubicBezTo>
                      <a:pt x="9957" y="6773"/>
                      <a:pt x="9886" y="6759"/>
                      <a:pt x="9830" y="6759"/>
                    </a:cubicBezTo>
                    <a:cubicBezTo>
                      <a:pt x="9717" y="6759"/>
                      <a:pt x="9605" y="6788"/>
                      <a:pt x="9478" y="6858"/>
                    </a:cubicBezTo>
                    <a:cubicBezTo>
                      <a:pt x="9351" y="6914"/>
                      <a:pt x="9309" y="6957"/>
                      <a:pt x="9210" y="7083"/>
                    </a:cubicBezTo>
                    <a:cubicBezTo>
                      <a:pt x="9168" y="7126"/>
                      <a:pt x="9070" y="7238"/>
                      <a:pt x="8971" y="7337"/>
                    </a:cubicBezTo>
                    <a:cubicBezTo>
                      <a:pt x="8774" y="7534"/>
                      <a:pt x="8746" y="7576"/>
                      <a:pt x="8717" y="7689"/>
                    </a:cubicBezTo>
                    <a:cubicBezTo>
                      <a:pt x="8717" y="7731"/>
                      <a:pt x="8689" y="7844"/>
                      <a:pt x="8661" y="7956"/>
                    </a:cubicBezTo>
                    <a:cubicBezTo>
                      <a:pt x="8633" y="8097"/>
                      <a:pt x="8619" y="8139"/>
                      <a:pt x="8633" y="8153"/>
                    </a:cubicBezTo>
                    <a:cubicBezTo>
                      <a:pt x="8633" y="8168"/>
                      <a:pt x="8619" y="8182"/>
                      <a:pt x="8605" y="8196"/>
                    </a:cubicBezTo>
                    <a:cubicBezTo>
                      <a:pt x="8591" y="8238"/>
                      <a:pt x="8577" y="8294"/>
                      <a:pt x="8577" y="8322"/>
                    </a:cubicBezTo>
                    <a:cubicBezTo>
                      <a:pt x="8577" y="8351"/>
                      <a:pt x="8577" y="8379"/>
                      <a:pt x="8577" y="8393"/>
                    </a:cubicBezTo>
                    <a:cubicBezTo>
                      <a:pt x="8548" y="8407"/>
                      <a:pt x="8534" y="8477"/>
                      <a:pt x="8534" y="8520"/>
                    </a:cubicBezTo>
                    <a:cubicBezTo>
                      <a:pt x="8534" y="8576"/>
                      <a:pt x="8520" y="8632"/>
                      <a:pt x="8506" y="8646"/>
                    </a:cubicBezTo>
                    <a:cubicBezTo>
                      <a:pt x="8506" y="8660"/>
                      <a:pt x="8492" y="8717"/>
                      <a:pt x="8478" y="8759"/>
                    </a:cubicBezTo>
                    <a:cubicBezTo>
                      <a:pt x="8478" y="8801"/>
                      <a:pt x="8464" y="8858"/>
                      <a:pt x="8464" y="8900"/>
                    </a:cubicBezTo>
                    <a:cubicBezTo>
                      <a:pt x="8464" y="8928"/>
                      <a:pt x="8450" y="9069"/>
                      <a:pt x="8436" y="9224"/>
                    </a:cubicBezTo>
                    <a:cubicBezTo>
                      <a:pt x="8422" y="9379"/>
                      <a:pt x="8408" y="9519"/>
                      <a:pt x="8408" y="9548"/>
                    </a:cubicBezTo>
                    <a:cubicBezTo>
                      <a:pt x="8408" y="9576"/>
                      <a:pt x="8394" y="9646"/>
                      <a:pt x="8394" y="9674"/>
                    </a:cubicBezTo>
                    <a:cubicBezTo>
                      <a:pt x="8380" y="9717"/>
                      <a:pt x="8365" y="9773"/>
                      <a:pt x="8351" y="9787"/>
                    </a:cubicBezTo>
                    <a:cubicBezTo>
                      <a:pt x="8337" y="9801"/>
                      <a:pt x="8323" y="9829"/>
                      <a:pt x="8323" y="9843"/>
                    </a:cubicBezTo>
                    <a:close/>
                    <a:moveTo>
                      <a:pt x="7971" y="14856"/>
                    </a:moveTo>
                    <a:cubicBezTo>
                      <a:pt x="7985" y="14701"/>
                      <a:pt x="7999" y="14575"/>
                      <a:pt x="7999" y="14561"/>
                    </a:cubicBezTo>
                    <a:cubicBezTo>
                      <a:pt x="8013" y="14533"/>
                      <a:pt x="8027" y="14476"/>
                      <a:pt x="8027" y="14434"/>
                    </a:cubicBezTo>
                    <a:cubicBezTo>
                      <a:pt x="8027" y="14364"/>
                      <a:pt x="8098" y="14082"/>
                      <a:pt x="8112" y="14040"/>
                    </a:cubicBezTo>
                    <a:cubicBezTo>
                      <a:pt x="8140" y="14026"/>
                      <a:pt x="8140" y="13997"/>
                      <a:pt x="8140" y="13969"/>
                    </a:cubicBezTo>
                    <a:cubicBezTo>
                      <a:pt x="8140" y="13927"/>
                      <a:pt x="8182" y="13814"/>
                      <a:pt x="8211" y="13786"/>
                    </a:cubicBezTo>
                    <a:cubicBezTo>
                      <a:pt x="8225" y="13772"/>
                      <a:pt x="8239" y="13744"/>
                      <a:pt x="8239" y="13730"/>
                    </a:cubicBezTo>
                    <a:cubicBezTo>
                      <a:pt x="8239" y="13716"/>
                      <a:pt x="8253" y="13688"/>
                      <a:pt x="8267" y="13645"/>
                    </a:cubicBezTo>
                    <a:cubicBezTo>
                      <a:pt x="8295" y="13603"/>
                      <a:pt x="8323" y="13519"/>
                      <a:pt x="8351" y="13448"/>
                    </a:cubicBezTo>
                    <a:cubicBezTo>
                      <a:pt x="8380" y="13364"/>
                      <a:pt x="8394" y="13307"/>
                      <a:pt x="8408" y="13293"/>
                    </a:cubicBezTo>
                    <a:cubicBezTo>
                      <a:pt x="8422" y="13279"/>
                      <a:pt x="8436" y="13251"/>
                      <a:pt x="8436" y="13237"/>
                    </a:cubicBezTo>
                    <a:cubicBezTo>
                      <a:pt x="8436" y="13195"/>
                      <a:pt x="8506" y="12998"/>
                      <a:pt x="8534" y="12969"/>
                    </a:cubicBezTo>
                    <a:cubicBezTo>
                      <a:pt x="8548" y="12955"/>
                      <a:pt x="8563" y="12927"/>
                      <a:pt x="8563" y="12913"/>
                    </a:cubicBezTo>
                    <a:cubicBezTo>
                      <a:pt x="8563" y="12899"/>
                      <a:pt x="8591" y="12857"/>
                      <a:pt x="8605" y="12800"/>
                    </a:cubicBezTo>
                    <a:cubicBezTo>
                      <a:pt x="8647" y="12716"/>
                      <a:pt x="8661" y="12688"/>
                      <a:pt x="8661" y="12688"/>
                    </a:cubicBezTo>
                    <a:lnTo>
                      <a:pt x="8661" y="12688"/>
                    </a:lnTo>
                    <a:cubicBezTo>
                      <a:pt x="8661" y="12674"/>
                      <a:pt x="8675" y="12646"/>
                      <a:pt x="8689" y="12617"/>
                    </a:cubicBezTo>
                    <a:cubicBezTo>
                      <a:pt x="8703" y="12589"/>
                      <a:pt x="8732" y="12533"/>
                      <a:pt x="8732" y="12505"/>
                    </a:cubicBezTo>
                    <a:cubicBezTo>
                      <a:pt x="8732" y="12505"/>
                      <a:pt x="8746" y="12477"/>
                      <a:pt x="8746" y="12463"/>
                    </a:cubicBezTo>
                    <a:cubicBezTo>
                      <a:pt x="8774" y="12434"/>
                      <a:pt x="8802" y="12364"/>
                      <a:pt x="8886" y="12054"/>
                    </a:cubicBezTo>
                    <a:cubicBezTo>
                      <a:pt x="8901" y="11998"/>
                      <a:pt x="8929" y="11913"/>
                      <a:pt x="8943" y="11871"/>
                    </a:cubicBezTo>
                    <a:cubicBezTo>
                      <a:pt x="8957" y="11829"/>
                      <a:pt x="8971" y="11758"/>
                      <a:pt x="8971" y="11730"/>
                    </a:cubicBezTo>
                    <a:cubicBezTo>
                      <a:pt x="8971" y="11716"/>
                      <a:pt x="8971" y="11674"/>
                      <a:pt x="8985" y="11660"/>
                    </a:cubicBezTo>
                    <a:cubicBezTo>
                      <a:pt x="8999" y="11632"/>
                      <a:pt x="9013" y="11575"/>
                      <a:pt x="9013" y="11533"/>
                    </a:cubicBezTo>
                    <a:cubicBezTo>
                      <a:pt x="9027" y="11420"/>
                      <a:pt x="9027" y="11336"/>
                      <a:pt x="9055" y="11266"/>
                    </a:cubicBezTo>
                    <a:cubicBezTo>
                      <a:pt x="9070" y="11223"/>
                      <a:pt x="9070" y="11153"/>
                      <a:pt x="9084" y="11097"/>
                    </a:cubicBezTo>
                    <a:cubicBezTo>
                      <a:pt x="9098" y="10984"/>
                      <a:pt x="9168" y="10716"/>
                      <a:pt x="9224" y="10632"/>
                    </a:cubicBezTo>
                    <a:cubicBezTo>
                      <a:pt x="9224" y="10604"/>
                      <a:pt x="9253" y="10547"/>
                      <a:pt x="9253" y="10533"/>
                    </a:cubicBezTo>
                    <a:cubicBezTo>
                      <a:pt x="9267" y="10505"/>
                      <a:pt x="9407" y="10294"/>
                      <a:pt x="9450" y="10238"/>
                    </a:cubicBezTo>
                    <a:cubicBezTo>
                      <a:pt x="9464" y="10209"/>
                      <a:pt x="9534" y="10153"/>
                      <a:pt x="9591" y="10083"/>
                    </a:cubicBezTo>
                    <a:cubicBezTo>
                      <a:pt x="9675" y="10012"/>
                      <a:pt x="9731" y="9928"/>
                      <a:pt x="9788" y="9815"/>
                    </a:cubicBezTo>
                    <a:cubicBezTo>
                      <a:pt x="9914" y="9548"/>
                      <a:pt x="9985" y="9407"/>
                      <a:pt x="10013" y="9379"/>
                    </a:cubicBezTo>
                    <a:cubicBezTo>
                      <a:pt x="10027" y="9365"/>
                      <a:pt x="10041" y="9322"/>
                      <a:pt x="10041" y="9294"/>
                    </a:cubicBezTo>
                    <a:cubicBezTo>
                      <a:pt x="10041" y="9280"/>
                      <a:pt x="10055" y="9266"/>
                      <a:pt x="10055" y="9252"/>
                    </a:cubicBezTo>
                    <a:cubicBezTo>
                      <a:pt x="10083" y="9238"/>
                      <a:pt x="10097" y="9196"/>
                      <a:pt x="10112" y="9153"/>
                    </a:cubicBezTo>
                    <a:cubicBezTo>
                      <a:pt x="10126" y="9111"/>
                      <a:pt x="10154" y="9041"/>
                      <a:pt x="10168" y="8998"/>
                    </a:cubicBezTo>
                    <a:cubicBezTo>
                      <a:pt x="10210" y="8928"/>
                      <a:pt x="10210" y="8872"/>
                      <a:pt x="10210" y="8759"/>
                    </a:cubicBezTo>
                    <a:cubicBezTo>
                      <a:pt x="10210" y="8590"/>
                      <a:pt x="10196" y="8576"/>
                      <a:pt x="10112" y="8252"/>
                    </a:cubicBezTo>
                    <a:cubicBezTo>
                      <a:pt x="10055" y="8083"/>
                      <a:pt x="10055" y="8041"/>
                      <a:pt x="10069" y="7858"/>
                    </a:cubicBezTo>
                    <a:cubicBezTo>
                      <a:pt x="10069" y="7647"/>
                      <a:pt x="10126" y="7435"/>
                      <a:pt x="10210" y="7323"/>
                    </a:cubicBezTo>
                    <a:cubicBezTo>
                      <a:pt x="10238" y="7280"/>
                      <a:pt x="10252" y="7266"/>
                      <a:pt x="10238" y="7252"/>
                    </a:cubicBezTo>
                    <a:cubicBezTo>
                      <a:pt x="10238" y="7238"/>
                      <a:pt x="10224" y="7238"/>
                      <a:pt x="10224" y="7238"/>
                    </a:cubicBezTo>
                    <a:cubicBezTo>
                      <a:pt x="10210" y="7238"/>
                      <a:pt x="10196" y="7238"/>
                      <a:pt x="10069" y="7379"/>
                    </a:cubicBezTo>
                    <a:cubicBezTo>
                      <a:pt x="9999" y="7449"/>
                      <a:pt x="9900" y="7562"/>
                      <a:pt x="9830" y="7618"/>
                    </a:cubicBezTo>
                    <a:cubicBezTo>
                      <a:pt x="9745" y="7717"/>
                      <a:pt x="9731" y="7745"/>
                      <a:pt x="9731" y="7759"/>
                    </a:cubicBezTo>
                    <a:cubicBezTo>
                      <a:pt x="9717" y="7773"/>
                      <a:pt x="9689" y="7816"/>
                      <a:pt x="9633" y="7872"/>
                    </a:cubicBezTo>
                    <a:cubicBezTo>
                      <a:pt x="9591" y="7928"/>
                      <a:pt x="9520" y="8013"/>
                      <a:pt x="9478" y="8069"/>
                    </a:cubicBezTo>
                    <a:cubicBezTo>
                      <a:pt x="9450" y="8125"/>
                      <a:pt x="9407" y="8168"/>
                      <a:pt x="9393" y="8182"/>
                    </a:cubicBezTo>
                    <a:cubicBezTo>
                      <a:pt x="9379" y="8196"/>
                      <a:pt x="9365" y="8224"/>
                      <a:pt x="9365" y="8238"/>
                    </a:cubicBezTo>
                    <a:cubicBezTo>
                      <a:pt x="9365" y="8238"/>
                      <a:pt x="9351" y="8266"/>
                      <a:pt x="9323" y="8294"/>
                    </a:cubicBezTo>
                    <a:cubicBezTo>
                      <a:pt x="9238" y="8421"/>
                      <a:pt x="9070" y="8646"/>
                      <a:pt x="9055" y="8689"/>
                    </a:cubicBezTo>
                    <a:cubicBezTo>
                      <a:pt x="9041" y="8717"/>
                      <a:pt x="8985" y="8801"/>
                      <a:pt x="8943" y="8872"/>
                    </a:cubicBezTo>
                    <a:cubicBezTo>
                      <a:pt x="8816" y="9097"/>
                      <a:pt x="8760" y="9196"/>
                      <a:pt x="8577" y="9562"/>
                    </a:cubicBezTo>
                    <a:cubicBezTo>
                      <a:pt x="8520" y="9674"/>
                      <a:pt x="8450" y="9787"/>
                      <a:pt x="8436" y="9801"/>
                    </a:cubicBezTo>
                    <a:cubicBezTo>
                      <a:pt x="8422" y="9829"/>
                      <a:pt x="8351" y="9956"/>
                      <a:pt x="8295" y="10097"/>
                    </a:cubicBezTo>
                    <a:cubicBezTo>
                      <a:pt x="8225" y="10238"/>
                      <a:pt x="8168" y="10322"/>
                      <a:pt x="8154" y="10336"/>
                    </a:cubicBezTo>
                    <a:cubicBezTo>
                      <a:pt x="8140" y="10350"/>
                      <a:pt x="8126" y="10378"/>
                      <a:pt x="8126" y="10407"/>
                    </a:cubicBezTo>
                    <a:cubicBezTo>
                      <a:pt x="8126" y="10421"/>
                      <a:pt x="8112" y="10435"/>
                      <a:pt x="8098" y="10463"/>
                    </a:cubicBezTo>
                    <a:cubicBezTo>
                      <a:pt x="8084" y="10491"/>
                      <a:pt x="8027" y="10632"/>
                      <a:pt x="7971" y="10745"/>
                    </a:cubicBezTo>
                    <a:lnTo>
                      <a:pt x="7830" y="11111"/>
                    </a:lnTo>
                    <a:cubicBezTo>
                      <a:pt x="7746" y="11336"/>
                      <a:pt x="7675" y="11505"/>
                      <a:pt x="7661" y="11519"/>
                    </a:cubicBezTo>
                    <a:cubicBezTo>
                      <a:pt x="7647" y="11547"/>
                      <a:pt x="7633" y="11589"/>
                      <a:pt x="7619" y="11646"/>
                    </a:cubicBezTo>
                    <a:cubicBezTo>
                      <a:pt x="7619" y="11688"/>
                      <a:pt x="7591" y="11744"/>
                      <a:pt x="7577" y="11772"/>
                    </a:cubicBezTo>
                    <a:cubicBezTo>
                      <a:pt x="7549" y="11829"/>
                      <a:pt x="7535" y="11899"/>
                      <a:pt x="7464" y="12209"/>
                    </a:cubicBezTo>
                    <a:cubicBezTo>
                      <a:pt x="7422" y="12364"/>
                      <a:pt x="7408" y="12477"/>
                      <a:pt x="7366" y="12646"/>
                    </a:cubicBezTo>
                    <a:cubicBezTo>
                      <a:pt x="7337" y="12786"/>
                      <a:pt x="7366" y="13448"/>
                      <a:pt x="7394" y="13617"/>
                    </a:cubicBezTo>
                    <a:cubicBezTo>
                      <a:pt x="7436" y="13800"/>
                      <a:pt x="7521" y="14152"/>
                      <a:pt x="7577" y="14279"/>
                    </a:cubicBezTo>
                    <a:cubicBezTo>
                      <a:pt x="7591" y="14321"/>
                      <a:pt x="7619" y="14434"/>
                      <a:pt x="7647" y="14533"/>
                    </a:cubicBezTo>
                    <a:cubicBezTo>
                      <a:pt x="7675" y="14617"/>
                      <a:pt x="7718" y="14716"/>
                      <a:pt x="7718" y="14744"/>
                    </a:cubicBezTo>
                    <a:lnTo>
                      <a:pt x="7760" y="14870"/>
                    </a:lnTo>
                    <a:lnTo>
                      <a:pt x="7788" y="14758"/>
                    </a:lnTo>
                    <a:cubicBezTo>
                      <a:pt x="7802" y="14716"/>
                      <a:pt x="7802" y="14673"/>
                      <a:pt x="7788" y="14631"/>
                    </a:cubicBezTo>
                    <a:cubicBezTo>
                      <a:pt x="7760" y="14504"/>
                      <a:pt x="7746" y="14223"/>
                      <a:pt x="7760" y="13983"/>
                    </a:cubicBezTo>
                    <a:cubicBezTo>
                      <a:pt x="7774" y="13772"/>
                      <a:pt x="7788" y="13645"/>
                      <a:pt x="7858" y="13293"/>
                    </a:cubicBezTo>
                    <a:cubicBezTo>
                      <a:pt x="7873" y="13251"/>
                      <a:pt x="7887" y="13181"/>
                      <a:pt x="7887" y="13153"/>
                    </a:cubicBezTo>
                    <a:cubicBezTo>
                      <a:pt x="7915" y="12998"/>
                      <a:pt x="7985" y="12744"/>
                      <a:pt x="8027" y="12617"/>
                    </a:cubicBezTo>
                    <a:cubicBezTo>
                      <a:pt x="8056" y="12547"/>
                      <a:pt x="8084" y="12434"/>
                      <a:pt x="8098" y="12378"/>
                    </a:cubicBezTo>
                    <a:cubicBezTo>
                      <a:pt x="8112" y="12308"/>
                      <a:pt x="8140" y="12195"/>
                      <a:pt x="8154" y="12125"/>
                    </a:cubicBezTo>
                    <a:cubicBezTo>
                      <a:pt x="8182" y="12054"/>
                      <a:pt x="8196" y="11970"/>
                      <a:pt x="8211" y="11927"/>
                    </a:cubicBezTo>
                    <a:cubicBezTo>
                      <a:pt x="8239" y="11632"/>
                      <a:pt x="8295" y="11392"/>
                      <a:pt x="8337" y="11322"/>
                    </a:cubicBezTo>
                    <a:cubicBezTo>
                      <a:pt x="8351" y="11294"/>
                      <a:pt x="8394" y="11209"/>
                      <a:pt x="8436" y="11125"/>
                    </a:cubicBezTo>
                    <a:cubicBezTo>
                      <a:pt x="8478" y="11012"/>
                      <a:pt x="8520" y="10956"/>
                      <a:pt x="8520" y="10942"/>
                    </a:cubicBezTo>
                    <a:cubicBezTo>
                      <a:pt x="8534" y="10942"/>
                      <a:pt x="8563" y="10857"/>
                      <a:pt x="8577" y="10829"/>
                    </a:cubicBezTo>
                    <a:cubicBezTo>
                      <a:pt x="8605" y="10773"/>
                      <a:pt x="8633" y="10716"/>
                      <a:pt x="8647" y="10716"/>
                    </a:cubicBezTo>
                    <a:cubicBezTo>
                      <a:pt x="8661" y="10688"/>
                      <a:pt x="8703" y="10604"/>
                      <a:pt x="8732" y="10533"/>
                    </a:cubicBezTo>
                    <a:cubicBezTo>
                      <a:pt x="8774" y="10449"/>
                      <a:pt x="8802" y="10407"/>
                      <a:pt x="8802" y="10392"/>
                    </a:cubicBezTo>
                    <a:cubicBezTo>
                      <a:pt x="8816" y="10378"/>
                      <a:pt x="8844" y="10364"/>
                      <a:pt x="8872" y="10280"/>
                    </a:cubicBezTo>
                    <a:cubicBezTo>
                      <a:pt x="8943" y="10139"/>
                      <a:pt x="9041" y="9970"/>
                      <a:pt x="9070" y="9928"/>
                    </a:cubicBezTo>
                    <a:cubicBezTo>
                      <a:pt x="9098" y="9914"/>
                      <a:pt x="9112" y="9886"/>
                      <a:pt x="9112" y="9857"/>
                    </a:cubicBezTo>
                    <a:cubicBezTo>
                      <a:pt x="9112" y="9843"/>
                      <a:pt x="9182" y="9731"/>
                      <a:pt x="9210" y="9660"/>
                    </a:cubicBezTo>
                    <a:cubicBezTo>
                      <a:pt x="9210" y="9674"/>
                      <a:pt x="9196" y="9717"/>
                      <a:pt x="9196" y="9731"/>
                    </a:cubicBezTo>
                    <a:cubicBezTo>
                      <a:pt x="9196" y="9731"/>
                      <a:pt x="9182" y="9745"/>
                      <a:pt x="9168" y="9759"/>
                    </a:cubicBezTo>
                    <a:cubicBezTo>
                      <a:pt x="9154" y="9773"/>
                      <a:pt x="9140" y="9801"/>
                      <a:pt x="9140" y="9815"/>
                    </a:cubicBezTo>
                    <a:cubicBezTo>
                      <a:pt x="9140" y="9815"/>
                      <a:pt x="9112" y="9886"/>
                      <a:pt x="9070" y="9970"/>
                    </a:cubicBezTo>
                    <a:cubicBezTo>
                      <a:pt x="8858" y="10407"/>
                      <a:pt x="8816" y="10519"/>
                      <a:pt x="8774" y="10618"/>
                    </a:cubicBezTo>
                    <a:cubicBezTo>
                      <a:pt x="8760" y="10674"/>
                      <a:pt x="8732" y="10730"/>
                      <a:pt x="8717" y="10745"/>
                    </a:cubicBezTo>
                    <a:cubicBezTo>
                      <a:pt x="8703" y="10759"/>
                      <a:pt x="8689" y="10801"/>
                      <a:pt x="8689" y="10815"/>
                    </a:cubicBezTo>
                    <a:cubicBezTo>
                      <a:pt x="8689" y="10829"/>
                      <a:pt x="8675" y="10857"/>
                      <a:pt x="8661" y="10885"/>
                    </a:cubicBezTo>
                    <a:cubicBezTo>
                      <a:pt x="8605" y="10998"/>
                      <a:pt x="8478" y="11294"/>
                      <a:pt x="8436" y="11392"/>
                    </a:cubicBezTo>
                    <a:cubicBezTo>
                      <a:pt x="8422" y="11449"/>
                      <a:pt x="8394" y="11519"/>
                      <a:pt x="8380" y="11547"/>
                    </a:cubicBezTo>
                    <a:cubicBezTo>
                      <a:pt x="8365" y="11589"/>
                      <a:pt x="8323" y="11702"/>
                      <a:pt x="8281" y="11857"/>
                    </a:cubicBezTo>
                    <a:cubicBezTo>
                      <a:pt x="8281" y="11899"/>
                      <a:pt x="8239" y="12012"/>
                      <a:pt x="8211" y="12125"/>
                    </a:cubicBezTo>
                    <a:cubicBezTo>
                      <a:pt x="8168" y="12237"/>
                      <a:pt x="8140" y="12350"/>
                      <a:pt x="8126" y="12378"/>
                    </a:cubicBezTo>
                    <a:cubicBezTo>
                      <a:pt x="8126" y="12434"/>
                      <a:pt x="8056" y="12674"/>
                      <a:pt x="8027" y="12730"/>
                    </a:cubicBezTo>
                    <a:cubicBezTo>
                      <a:pt x="8013" y="12744"/>
                      <a:pt x="8013" y="12800"/>
                      <a:pt x="7999" y="12829"/>
                    </a:cubicBezTo>
                    <a:cubicBezTo>
                      <a:pt x="7999" y="12871"/>
                      <a:pt x="7971" y="12984"/>
                      <a:pt x="7957" y="13096"/>
                    </a:cubicBezTo>
                    <a:cubicBezTo>
                      <a:pt x="7901" y="13378"/>
                      <a:pt x="7887" y="13490"/>
                      <a:pt x="7873" y="13589"/>
                    </a:cubicBezTo>
                    <a:cubicBezTo>
                      <a:pt x="7858" y="13645"/>
                      <a:pt x="7858" y="13688"/>
                      <a:pt x="7858" y="13688"/>
                    </a:cubicBezTo>
                    <a:cubicBezTo>
                      <a:pt x="7844" y="13702"/>
                      <a:pt x="7844" y="14040"/>
                      <a:pt x="7830" y="14237"/>
                    </a:cubicBezTo>
                    <a:cubicBezTo>
                      <a:pt x="7830" y="14645"/>
                      <a:pt x="7830" y="14772"/>
                      <a:pt x="7858" y="14842"/>
                    </a:cubicBezTo>
                    <a:cubicBezTo>
                      <a:pt x="7873" y="14885"/>
                      <a:pt x="7887" y="14955"/>
                      <a:pt x="7887" y="14983"/>
                    </a:cubicBezTo>
                    <a:cubicBezTo>
                      <a:pt x="7887" y="15025"/>
                      <a:pt x="7887" y="15068"/>
                      <a:pt x="7901" y="15082"/>
                    </a:cubicBezTo>
                    <a:cubicBezTo>
                      <a:pt x="7901" y="15096"/>
                      <a:pt x="7915" y="15096"/>
                      <a:pt x="7915" y="15096"/>
                    </a:cubicBezTo>
                    <a:lnTo>
                      <a:pt x="7915" y="15096"/>
                    </a:lnTo>
                    <a:cubicBezTo>
                      <a:pt x="7943" y="15096"/>
                      <a:pt x="7957" y="15096"/>
                      <a:pt x="7971" y="14856"/>
                    </a:cubicBezTo>
                    <a:close/>
                    <a:moveTo>
                      <a:pt x="8027" y="15335"/>
                    </a:moveTo>
                    <a:cubicBezTo>
                      <a:pt x="8042" y="15335"/>
                      <a:pt x="8056" y="15335"/>
                      <a:pt x="8126" y="15180"/>
                    </a:cubicBezTo>
                    <a:cubicBezTo>
                      <a:pt x="8168" y="15096"/>
                      <a:pt x="8211" y="15011"/>
                      <a:pt x="8225" y="14997"/>
                    </a:cubicBezTo>
                    <a:cubicBezTo>
                      <a:pt x="8239" y="14983"/>
                      <a:pt x="8253" y="14955"/>
                      <a:pt x="8253" y="14941"/>
                    </a:cubicBezTo>
                    <a:cubicBezTo>
                      <a:pt x="8267" y="14913"/>
                      <a:pt x="8337" y="14758"/>
                      <a:pt x="8365" y="14744"/>
                    </a:cubicBezTo>
                    <a:cubicBezTo>
                      <a:pt x="8380" y="14730"/>
                      <a:pt x="8394" y="14701"/>
                      <a:pt x="8394" y="14687"/>
                    </a:cubicBezTo>
                    <a:cubicBezTo>
                      <a:pt x="8394" y="14673"/>
                      <a:pt x="8408" y="14617"/>
                      <a:pt x="8436" y="14547"/>
                    </a:cubicBezTo>
                    <a:cubicBezTo>
                      <a:pt x="8464" y="14490"/>
                      <a:pt x="8492" y="14406"/>
                      <a:pt x="8506" y="14364"/>
                    </a:cubicBezTo>
                    <a:cubicBezTo>
                      <a:pt x="8534" y="14321"/>
                      <a:pt x="8548" y="14293"/>
                      <a:pt x="8563" y="14293"/>
                    </a:cubicBezTo>
                    <a:cubicBezTo>
                      <a:pt x="8577" y="14279"/>
                      <a:pt x="8605" y="14223"/>
                      <a:pt x="8605" y="14195"/>
                    </a:cubicBezTo>
                    <a:cubicBezTo>
                      <a:pt x="8619" y="14152"/>
                      <a:pt x="8661" y="14082"/>
                      <a:pt x="8689" y="14040"/>
                    </a:cubicBezTo>
                    <a:cubicBezTo>
                      <a:pt x="8732" y="13983"/>
                      <a:pt x="8774" y="13913"/>
                      <a:pt x="8788" y="13885"/>
                    </a:cubicBezTo>
                    <a:cubicBezTo>
                      <a:pt x="8802" y="13857"/>
                      <a:pt x="8802" y="13843"/>
                      <a:pt x="8816" y="13843"/>
                    </a:cubicBezTo>
                    <a:cubicBezTo>
                      <a:pt x="8802" y="13871"/>
                      <a:pt x="8788" y="13941"/>
                      <a:pt x="8760" y="13969"/>
                    </a:cubicBezTo>
                    <a:cubicBezTo>
                      <a:pt x="8746" y="14011"/>
                      <a:pt x="8506" y="14448"/>
                      <a:pt x="8506" y="14476"/>
                    </a:cubicBezTo>
                    <a:cubicBezTo>
                      <a:pt x="8506" y="14518"/>
                      <a:pt x="8408" y="14716"/>
                      <a:pt x="8380" y="14730"/>
                    </a:cubicBezTo>
                    <a:cubicBezTo>
                      <a:pt x="8365" y="14744"/>
                      <a:pt x="8351" y="14772"/>
                      <a:pt x="8351" y="14800"/>
                    </a:cubicBezTo>
                    <a:cubicBezTo>
                      <a:pt x="8351" y="14814"/>
                      <a:pt x="8281" y="14955"/>
                      <a:pt x="8253" y="14997"/>
                    </a:cubicBezTo>
                    <a:cubicBezTo>
                      <a:pt x="8239" y="15011"/>
                      <a:pt x="8196" y="15096"/>
                      <a:pt x="8168" y="15166"/>
                    </a:cubicBezTo>
                    <a:cubicBezTo>
                      <a:pt x="8126" y="15251"/>
                      <a:pt x="8098" y="15335"/>
                      <a:pt x="8084" y="15349"/>
                    </a:cubicBezTo>
                    <a:cubicBezTo>
                      <a:pt x="8070" y="15363"/>
                      <a:pt x="8042" y="15391"/>
                      <a:pt x="8070" y="15420"/>
                    </a:cubicBezTo>
                    <a:cubicBezTo>
                      <a:pt x="8070" y="15420"/>
                      <a:pt x="8084" y="15420"/>
                      <a:pt x="8098" y="15420"/>
                    </a:cubicBezTo>
                    <a:cubicBezTo>
                      <a:pt x="8126" y="15420"/>
                      <a:pt x="8182" y="15377"/>
                      <a:pt x="8211" y="15335"/>
                    </a:cubicBezTo>
                    <a:cubicBezTo>
                      <a:pt x="8225" y="15321"/>
                      <a:pt x="8239" y="15307"/>
                      <a:pt x="8239" y="15293"/>
                    </a:cubicBezTo>
                    <a:cubicBezTo>
                      <a:pt x="8267" y="15293"/>
                      <a:pt x="8295" y="15279"/>
                      <a:pt x="8309" y="15265"/>
                    </a:cubicBezTo>
                    <a:cubicBezTo>
                      <a:pt x="8323" y="15237"/>
                      <a:pt x="8380" y="15194"/>
                      <a:pt x="8436" y="15152"/>
                    </a:cubicBezTo>
                    <a:cubicBezTo>
                      <a:pt x="8478" y="15096"/>
                      <a:pt x="8661" y="14927"/>
                      <a:pt x="8830" y="14758"/>
                    </a:cubicBezTo>
                    <a:cubicBezTo>
                      <a:pt x="9013" y="14575"/>
                      <a:pt x="9267" y="14321"/>
                      <a:pt x="9407" y="14180"/>
                    </a:cubicBezTo>
                    <a:cubicBezTo>
                      <a:pt x="9548" y="14040"/>
                      <a:pt x="9703" y="13899"/>
                      <a:pt x="9745" y="13857"/>
                    </a:cubicBezTo>
                    <a:lnTo>
                      <a:pt x="9886" y="13730"/>
                    </a:lnTo>
                    <a:cubicBezTo>
                      <a:pt x="9914" y="13702"/>
                      <a:pt x="9957" y="13674"/>
                      <a:pt x="9971" y="13659"/>
                    </a:cubicBezTo>
                    <a:cubicBezTo>
                      <a:pt x="9985" y="13645"/>
                      <a:pt x="10112" y="13547"/>
                      <a:pt x="10224" y="13462"/>
                    </a:cubicBezTo>
                    <a:cubicBezTo>
                      <a:pt x="10337" y="13350"/>
                      <a:pt x="10478" y="13237"/>
                      <a:pt x="10534" y="13195"/>
                    </a:cubicBezTo>
                    <a:cubicBezTo>
                      <a:pt x="10675" y="13082"/>
                      <a:pt x="10900" y="12829"/>
                      <a:pt x="10985" y="12702"/>
                    </a:cubicBezTo>
                    <a:cubicBezTo>
                      <a:pt x="11055" y="12603"/>
                      <a:pt x="11069" y="12575"/>
                      <a:pt x="11140" y="12364"/>
                    </a:cubicBezTo>
                    <a:cubicBezTo>
                      <a:pt x="11154" y="12322"/>
                      <a:pt x="11182" y="12265"/>
                      <a:pt x="11182" y="12237"/>
                    </a:cubicBezTo>
                    <a:cubicBezTo>
                      <a:pt x="11224" y="12153"/>
                      <a:pt x="11351" y="11702"/>
                      <a:pt x="11407" y="11477"/>
                    </a:cubicBezTo>
                    <a:cubicBezTo>
                      <a:pt x="11449" y="11308"/>
                      <a:pt x="11477" y="11026"/>
                      <a:pt x="11477" y="10829"/>
                    </a:cubicBezTo>
                    <a:cubicBezTo>
                      <a:pt x="11477" y="10632"/>
                      <a:pt x="11506" y="10463"/>
                      <a:pt x="11534" y="10392"/>
                    </a:cubicBezTo>
                    <a:cubicBezTo>
                      <a:pt x="11534" y="10392"/>
                      <a:pt x="11562" y="10322"/>
                      <a:pt x="11562" y="10308"/>
                    </a:cubicBezTo>
                    <a:cubicBezTo>
                      <a:pt x="11576" y="10280"/>
                      <a:pt x="11731" y="9956"/>
                      <a:pt x="11773" y="9886"/>
                    </a:cubicBezTo>
                    <a:cubicBezTo>
                      <a:pt x="11815" y="9843"/>
                      <a:pt x="11900" y="9660"/>
                      <a:pt x="11998" y="9449"/>
                    </a:cubicBezTo>
                    <a:cubicBezTo>
                      <a:pt x="12041" y="9350"/>
                      <a:pt x="12097" y="9181"/>
                      <a:pt x="12097" y="9153"/>
                    </a:cubicBezTo>
                    <a:cubicBezTo>
                      <a:pt x="12097" y="9111"/>
                      <a:pt x="12069" y="9097"/>
                      <a:pt x="12069" y="9097"/>
                    </a:cubicBezTo>
                    <a:cubicBezTo>
                      <a:pt x="12027" y="9097"/>
                      <a:pt x="11998" y="9139"/>
                      <a:pt x="11984" y="9167"/>
                    </a:cubicBezTo>
                    <a:cubicBezTo>
                      <a:pt x="11970" y="9181"/>
                      <a:pt x="11956" y="9224"/>
                      <a:pt x="11942" y="9252"/>
                    </a:cubicBezTo>
                    <a:lnTo>
                      <a:pt x="11942" y="9252"/>
                    </a:lnTo>
                    <a:cubicBezTo>
                      <a:pt x="11914" y="9252"/>
                      <a:pt x="11886" y="9266"/>
                      <a:pt x="11886" y="9294"/>
                    </a:cubicBezTo>
                    <a:cubicBezTo>
                      <a:pt x="11886" y="9322"/>
                      <a:pt x="11759" y="9463"/>
                      <a:pt x="11632" y="9519"/>
                    </a:cubicBezTo>
                    <a:cubicBezTo>
                      <a:pt x="11576" y="9562"/>
                      <a:pt x="11506" y="9590"/>
                      <a:pt x="11492" y="9604"/>
                    </a:cubicBezTo>
                    <a:cubicBezTo>
                      <a:pt x="11435" y="9646"/>
                      <a:pt x="11125" y="9843"/>
                      <a:pt x="11097" y="9843"/>
                    </a:cubicBezTo>
                    <a:lnTo>
                      <a:pt x="11097" y="9843"/>
                    </a:lnTo>
                    <a:cubicBezTo>
                      <a:pt x="11083" y="9857"/>
                      <a:pt x="11027" y="9886"/>
                      <a:pt x="10985" y="9914"/>
                    </a:cubicBezTo>
                    <a:cubicBezTo>
                      <a:pt x="10971" y="9928"/>
                      <a:pt x="10956" y="9942"/>
                      <a:pt x="10942" y="9942"/>
                    </a:cubicBezTo>
                    <a:cubicBezTo>
                      <a:pt x="10985" y="9914"/>
                      <a:pt x="11083" y="9843"/>
                      <a:pt x="11182" y="9759"/>
                    </a:cubicBezTo>
                    <a:cubicBezTo>
                      <a:pt x="11323" y="9660"/>
                      <a:pt x="11463" y="9562"/>
                      <a:pt x="11477" y="9534"/>
                    </a:cubicBezTo>
                    <a:cubicBezTo>
                      <a:pt x="11562" y="9477"/>
                      <a:pt x="11717" y="9379"/>
                      <a:pt x="11745" y="9379"/>
                    </a:cubicBezTo>
                    <a:cubicBezTo>
                      <a:pt x="11759" y="9365"/>
                      <a:pt x="11815" y="9322"/>
                      <a:pt x="11844" y="9294"/>
                    </a:cubicBezTo>
                    <a:cubicBezTo>
                      <a:pt x="11886" y="9266"/>
                      <a:pt x="11914" y="9238"/>
                      <a:pt x="11914" y="9238"/>
                    </a:cubicBezTo>
                    <a:cubicBezTo>
                      <a:pt x="11942" y="9224"/>
                      <a:pt x="11956" y="9210"/>
                      <a:pt x="11956" y="9196"/>
                    </a:cubicBezTo>
                    <a:cubicBezTo>
                      <a:pt x="11956" y="9181"/>
                      <a:pt x="11942" y="9167"/>
                      <a:pt x="11900" y="9167"/>
                    </a:cubicBezTo>
                    <a:cubicBezTo>
                      <a:pt x="11858" y="9167"/>
                      <a:pt x="11787" y="9181"/>
                      <a:pt x="11759" y="9196"/>
                    </a:cubicBezTo>
                    <a:cubicBezTo>
                      <a:pt x="11745" y="9210"/>
                      <a:pt x="11717" y="9224"/>
                      <a:pt x="11689" y="9224"/>
                    </a:cubicBezTo>
                    <a:cubicBezTo>
                      <a:pt x="11590" y="9266"/>
                      <a:pt x="11323" y="9365"/>
                      <a:pt x="11252" y="9393"/>
                    </a:cubicBezTo>
                    <a:cubicBezTo>
                      <a:pt x="11210" y="9407"/>
                      <a:pt x="11055" y="9477"/>
                      <a:pt x="10900" y="9534"/>
                    </a:cubicBezTo>
                    <a:cubicBezTo>
                      <a:pt x="10745" y="9590"/>
                      <a:pt x="10576" y="9646"/>
                      <a:pt x="10534" y="9660"/>
                    </a:cubicBezTo>
                    <a:cubicBezTo>
                      <a:pt x="10492" y="9688"/>
                      <a:pt x="10450" y="9702"/>
                      <a:pt x="10450" y="9702"/>
                    </a:cubicBezTo>
                    <a:cubicBezTo>
                      <a:pt x="10421" y="9702"/>
                      <a:pt x="10281" y="9773"/>
                      <a:pt x="10252" y="9787"/>
                    </a:cubicBezTo>
                    <a:cubicBezTo>
                      <a:pt x="10154" y="9829"/>
                      <a:pt x="10083" y="9871"/>
                      <a:pt x="10069" y="9871"/>
                    </a:cubicBezTo>
                    <a:cubicBezTo>
                      <a:pt x="10041" y="9871"/>
                      <a:pt x="9999" y="9900"/>
                      <a:pt x="9971" y="9914"/>
                    </a:cubicBezTo>
                    <a:cubicBezTo>
                      <a:pt x="9943" y="9942"/>
                      <a:pt x="9900" y="9956"/>
                      <a:pt x="9900" y="9956"/>
                    </a:cubicBezTo>
                    <a:cubicBezTo>
                      <a:pt x="9872" y="9956"/>
                      <a:pt x="9844" y="9970"/>
                      <a:pt x="9830" y="9998"/>
                    </a:cubicBezTo>
                    <a:cubicBezTo>
                      <a:pt x="9816" y="9998"/>
                      <a:pt x="9816" y="10012"/>
                      <a:pt x="9802" y="10012"/>
                    </a:cubicBezTo>
                    <a:lnTo>
                      <a:pt x="9802" y="10012"/>
                    </a:lnTo>
                    <a:cubicBezTo>
                      <a:pt x="9788" y="10012"/>
                      <a:pt x="9731" y="10055"/>
                      <a:pt x="9717" y="10069"/>
                    </a:cubicBezTo>
                    <a:cubicBezTo>
                      <a:pt x="9422" y="10294"/>
                      <a:pt x="9210" y="10660"/>
                      <a:pt x="9140" y="11068"/>
                    </a:cubicBezTo>
                    <a:cubicBezTo>
                      <a:pt x="9126" y="11139"/>
                      <a:pt x="9112" y="11209"/>
                      <a:pt x="9098" y="11237"/>
                    </a:cubicBezTo>
                    <a:cubicBezTo>
                      <a:pt x="9084" y="11266"/>
                      <a:pt x="9084" y="11322"/>
                      <a:pt x="9070" y="11378"/>
                    </a:cubicBezTo>
                    <a:cubicBezTo>
                      <a:pt x="9055" y="11533"/>
                      <a:pt x="9041" y="11604"/>
                      <a:pt x="9027" y="11618"/>
                    </a:cubicBezTo>
                    <a:cubicBezTo>
                      <a:pt x="9013" y="11632"/>
                      <a:pt x="8999" y="11702"/>
                      <a:pt x="8999" y="11716"/>
                    </a:cubicBezTo>
                    <a:cubicBezTo>
                      <a:pt x="8999" y="11758"/>
                      <a:pt x="8999" y="11801"/>
                      <a:pt x="8999" y="11801"/>
                    </a:cubicBezTo>
                    <a:cubicBezTo>
                      <a:pt x="8971" y="11829"/>
                      <a:pt x="8929" y="11970"/>
                      <a:pt x="8929" y="11970"/>
                    </a:cubicBezTo>
                    <a:cubicBezTo>
                      <a:pt x="8915" y="12068"/>
                      <a:pt x="8886" y="12139"/>
                      <a:pt x="8886" y="12153"/>
                    </a:cubicBezTo>
                    <a:cubicBezTo>
                      <a:pt x="8872" y="12181"/>
                      <a:pt x="8858" y="12223"/>
                      <a:pt x="8858" y="12251"/>
                    </a:cubicBezTo>
                    <a:cubicBezTo>
                      <a:pt x="8844" y="12322"/>
                      <a:pt x="8732" y="12589"/>
                      <a:pt x="8717" y="12617"/>
                    </a:cubicBezTo>
                    <a:cubicBezTo>
                      <a:pt x="8703" y="12631"/>
                      <a:pt x="8675" y="12688"/>
                      <a:pt x="8675" y="12716"/>
                    </a:cubicBezTo>
                    <a:cubicBezTo>
                      <a:pt x="8647" y="12758"/>
                      <a:pt x="8633" y="12815"/>
                      <a:pt x="8619" y="12829"/>
                    </a:cubicBezTo>
                    <a:cubicBezTo>
                      <a:pt x="8619" y="12857"/>
                      <a:pt x="8591" y="12913"/>
                      <a:pt x="8563" y="12969"/>
                    </a:cubicBezTo>
                    <a:cubicBezTo>
                      <a:pt x="8534" y="13026"/>
                      <a:pt x="8506" y="13124"/>
                      <a:pt x="8478" y="13181"/>
                    </a:cubicBezTo>
                    <a:cubicBezTo>
                      <a:pt x="8464" y="13237"/>
                      <a:pt x="8436" y="13293"/>
                      <a:pt x="8436" y="13307"/>
                    </a:cubicBezTo>
                    <a:cubicBezTo>
                      <a:pt x="8422" y="13321"/>
                      <a:pt x="8408" y="13364"/>
                      <a:pt x="8408" y="13378"/>
                    </a:cubicBezTo>
                    <a:cubicBezTo>
                      <a:pt x="8408" y="13392"/>
                      <a:pt x="8394" y="13420"/>
                      <a:pt x="8380" y="13448"/>
                    </a:cubicBezTo>
                    <a:cubicBezTo>
                      <a:pt x="8365" y="13490"/>
                      <a:pt x="8337" y="13561"/>
                      <a:pt x="8309" y="13617"/>
                    </a:cubicBezTo>
                    <a:cubicBezTo>
                      <a:pt x="8295" y="13674"/>
                      <a:pt x="8253" y="13772"/>
                      <a:pt x="8225" y="13828"/>
                    </a:cubicBezTo>
                    <a:cubicBezTo>
                      <a:pt x="8225" y="13843"/>
                      <a:pt x="8182" y="13927"/>
                      <a:pt x="8182" y="13941"/>
                    </a:cubicBezTo>
                    <a:cubicBezTo>
                      <a:pt x="8182" y="13955"/>
                      <a:pt x="8168" y="14026"/>
                      <a:pt x="8126" y="14124"/>
                    </a:cubicBezTo>
                    <a:cubicBezTo>
                      <a:pt x="8042" y="14392"/>
                      <a:pt x="7985" y="14800"/>
                      <a:pt x="7985" y="15110"/>
                    </a:cubicBezTo>
                    <a:cubicBezTo>
                      <a:pt x="7985" y="15307"/>
                      <a:pt x="7999" y="15335"/>
                      <a:pt x="8027" y="15335"/>
                    </a:cubicBezTo>
                    <a:close/>
                    <a:moveTo>
                      <a:pt x="10435" y="19081"/>
                    </a:moveTo>
                    <a:cubicBezTo>
                      <a:pt x="10534" y="18785"/>
                      <a:pt x="10562" y="18743"/>
                      <a:pt x="10576" y="18715"/>
                    </a:cubicBezTo>
                    <a:cubicBezTo>
                      <a:pt x="10576" y="18701"/>
                      <a:pt x="10604" y="18644"/>
                      <a:pt x="10618" y="18602"/>
                    </a:cubicBezTo>
                    <a:cubicBezTo>
                      <a:pt x="10633" y="18560"/>
                      <a:pt x="10675" y="18447"/>
                      <a:pt x="10689" y="18377"/>
                    </a:cubicBezTo>
                    <a:cubicBezTo>
                      <a:pt x="10717" y="18292"/>
                      <a:pt x="10759" y="18194"/>
                      <a:pt x="10773" y="18137"/>
                    </a:cubicBezTo>
                    <a:cubicBezTo>
                      <a:pt x="10787" y="18081"/>
                      <a:pt x="10816" y="17983"/>
                      <a:pt x="10844" y="17926"/>
                    </a:cubicBezTo>
                    <a:cubicBezTo>
                      <a:pt x="10858" y="17870"/>
                      <a:pt x="10900" y="17729"/>
                      <a:pt x="10942" y="17630"/>
                    </a:cubicBezTo>
                    <a:cubicBezTo>
                      <a:pt x="10971" y="17518"/>
                      <a:pt x="11013" y="17405"/>
                      <a:pt x="11013" y="17377"/>
                    </a:cubicBezTo>
                    <a:cubicBezTo>
                      <a:pt x="11027" y="17349"/>
                      <a:pt x="11041" y="17278"/>
                      <a:pt x="11055" y="17236"/>
                    </a:cubicBezTo>
                    <a:cubicBezTo>
                      <a:pt x="11069" y="17194"/>
                      <a:pt x="11111" y="17095"/>
                      <a:pt x="11125" y="17025"/>
                    </a:cubicBezTo>
                    <a:cubicBezTo>
                      <a:pt x="11154" y="16969"/>
                      <a:pt x="11182" y="16884"/>
                      <a:pt x="11182" y="16856"/>
                    </a:cubicBezTo>
                    <a:cubicBezTo>
                      <a:pt x="11182" y="16828"/>
                      <a:pt x="11182" y="16814"/>
                      <a:pt x="11323" y="16391"/>
                    </a:cubicBezTo>
                    <a:cubicBezTo>
                      <a:pt x="11463" y="15941"/>
                      <a:pt x="11492" y="15800"/>
                      <a:pt x="11449" y="15532"/>
                    </a:cubicBezTo>
                    <a:cubicBezTo>
                      <a:pt x="11435" y="15434"/>
                      <a:pt x="11421" y="15335"/>
                      <a:pt x="11421" y="15293"/>
                    </a:cubicBezTo>
                    <a:cubicBezTo>
                      <a:pt x="11407" y="15152"/>
                      <a:pt x="11379" y="15011"/>
                      <a:pt x="11337" y="14913"/>
                    </a:cubicBezTo>
                    <a:cubicBezTo>
                      <a:pt x="11308" y="14814"/>
                      <a:pt x="11280" y="14730"/>
                      <a:pt x="11280" y="14673"/>
                    </a:cubicBezTo>
                    <a:cubicBezTo>
                      <a:pt x="11266" y="14659"/>
                      <a:pt x="11252" y="14617"/>
                      <a:pt x="11238" y="14603"/>
                    </a:cubicBezTo>
                    <a:cubicBezTo>
                      <a:pt x="11238" y="14575"/>
                      <a:pt x="11210" y="14547"/>
                      <a:pt x="11182" y="14547"/>
                    </a:cubicBezTo>
                    <a:cubicBezTo>
                      <a:pt x="11182" y="14547"/>
                      <a:pt x="11154" y="14547"/>
                      <a:pt x="11154" y="14603"/>
                    </a:cubicBezTo>
                    <a:cubicBezTo>
                      <a:pt x="11154" y="14631"/>
                      <a:pt x="11097" y="14814"/>
                      <a:pt x="11041" y="14969"/>
                    </a:cubicBezTo>
                    <a:cubicBezTo>
                      <a:pt x="11027" y="15025"/>
                      <a:pt x="10985" y="15138"/>
                      <a:pt x="10956" y="15237"/>
                    </a:cubicBezTo>
                    <a:cubicBezTo>
                      <a:pt x="10886" y="15462"/>
                      <a:pt x="10647" y="16222"/>
                      <a:pt x="10618" y="16293"/>
                    </a:cubicBezTo>
                    <a:cubicBezTo>
                      <a:pt x="10618" y="16321"/>
                      <a:pt x="10590" y="16377"/>
                      <a:pt x="10576" y="16405"/>
                    </a:cubicBezTo>
                    <a:cubicBezTo>
                      <a:pt x="10562" y="16434"/>
                      <a:pt x="10548" y="16476"/>
                      <a:pt x="10548" y="16490"/>
                    </a:cubicBezTo>
                    <a:cubicBezTo>
                      <a:pt x="10548" y="16504"/>
                      <a:pt x="10534" y="16546"/>
                      <a:pt x="10534" y="16574"/>
                    </a:cubicBezTo>
                    <a:cubicBezTo>
                      <a:pt x="10492" y="16659"/>
                      <a:pt x="10464" y="16743"/>
                      <a:pt x="10421" y="16912"/>
                    </a:cubicBezTo>
                    <a:cubicBezTo>
                      <a:pt x="10407" y="16997"/>
                      <a:pt x="10379" y="17109"/>
                      <a:pt x="10365" y="17152"/>
                    </a:cubicBezTo>
                    <a:cubicBezTo>
                      <a:pt x="10337" y="17236"/>
                      <a:pt x="10295" y="17490"/>
                      <a:pt x="10252" y="17715"/>
                    </a:cubicBezTo>
                    <a:cubicBezTo>
                      <a:pt x="10252" y="17785"/>
                      <a:pt x="10238" y="17870"/>
                      <a:pt x="10238" y="17912"/>
                    </a:cubicBezTo>
                    <a:cubicBezTo>
                      <a:pt x="10224" y="17940"/>
                      <a:pt x="10224" y="17997"/>
                      <a:pt x="10224" y="18039"/>
                    </a:cubicBezTo>
                    <a:cubicBezTo>
                      <a:pt x="10224" y="18067"/>
                      <a:pt x="10210" y="18208"/>
                      <a:pt x="10196" y="18335"/>
                    </a:cubicBezTo>
                    <a:cubicBezTo>
                      <a:pt x="10168" y="18827"/>
                      <a:pt x="10168" y="19137"/>
                      <a:pt x="10224" y="19348"/>
                    </a:cubicBezTo>
                    <a:lnTo>
                      <a:pt x="10238" y="19433"/>
                    </a:lnTo>
                    <a:lnTo>
                      <a:pt x="10281" y="19433"/>
                    </a:lnTo>
                    <a:lnTo>
                      <a:pt x="10281" y="19363"/>
                    </a:lnTo>
                    <a:cubicBezTo>
                      <a:pt x="10295" y="18996"/>
                      <a:pt x="10309" y="18856"/>
                      <a:pt x="10323" y="18743"/>
                    </a:cubicBezTo>
                    <a:cubicBezTo>
                      <a:pt x="10351" y="18687"/>
                      <a:pt x="10365" y="18588"/>
                      <a:pt x="10379" y="18532"/>
                    </a:cubicBezTo>
                    <a:cubicBezTo>
                      <a:pt x="10379" y="18475"/>
                      <a:pt x="10393" y="18405"/>
                      <a:pt x="10407" y="18363"/>
                    </a:cubicBezTo>
                    <a:cubicBezTo>
                      <a:pt x="10421" y="18335"/>
                      <a:pt x="10435" y="18208"/>
                      <a:pt x="10464" y="18095"/>
                    </a:cubicBezTo>
                    <a:cubicBezTo>
                      <a:pt x="10478" y="17997"/>
                      <a:pt x="10520" y="17870"/>
                      <a:pt x="10534" y="17814"/>
                    </a:cubicBezTo>
                    <a:cubicBezTo>
                      <a:pt x="10548" y="17771"/>
                      <a:pt x="10562" y="17687"/>
                      <a:pt x="10576" y="17630"/>
                    </a:cubicBezTo>
                    <a:cubicBezTo>
                      <a:pt x="10590" y="17560"/>
                      <a:pt x="10618" y="17476"/>
                      <a:pt x="10633" y="17433"/>
                    </a:cubicBezTo>
                    <a:cubicBezTo>
                      <a:pt x="10661" y="17391"/>
                      <a:pt x="10675" y="17321"/>
                      <a:pt x="10689" y="17264"/>
                    </a:cubicBezTo>
                    <a:cubicBezTo>
                      <a:pt x="10689" y="17222"/>
                      <a:pt x="10717" y="17124"/>
                      <a:pt x="10745" y="17053"/>
                    </a:cubicBezTo>
                    <a:cubicBezTo>
                      <a:pt x="10773" y="16983"/>
                      <a:pt x="10802" y="16898"/>
                      <a:pt x="10802" y="16870"/>
                    </a:cubicBezTo>
                    <a:cubicBezTo>
                      <a:pt x="10802" y="16842"/>
                      <a:pt x="10816" y="16772"/>
                      <a:pt x="10830" y="16715"/>
                    </a:cubicBezTo>
                    <a:cubicBezTo>
                      <a:pt x="10844" y="16645"/>
                      <a:pt x="10858" y="16574"/>
                      <a:pt x="10858" y="16546"/>
                    </a:cubicBezTo>
                    <a:cubicBezTo>
                      <a:pt x="10858" y="16518"/>
                      <a:pt x="10872" y="16490"/>
                      <a:pt x="10872" y="16490"/>
                    </a:cubicBezTo>
                    <a:cubicBezTo>
                      <a:pt x="10900" y="16476"/>
                      <a:pt x="10900" y="16434"/>
                      <a:pt x="10900" y="16405"/>
                    </a:cubicBezTo>
                    <a:cubicBezTo>
                      <a:pt x="10900" y="16363"/>
                      <a:pt x="10928" y="16265"/>
                      <a:pt x="10956" y="16208"/>
                    </a:cubicBezTo>
                    <a:cubicBezTo>
                      <a:pt x="10971" y="16194"/>
                      <a:pt x="10971" y="16152"/>
                      <a:pt x="10971" y="16138"/>
                    </a:cubicBezTo>
                    <a:cubicBezTo>
                      <a:pt x="10971" y="16124"/>
                      <a:pt x="10985" y="16110"/>
                      <a:pt x="10985" y="16110"/>
                    </a:cubicBezTo>
                    <a:cubicBezTo>
                      <a:pt x="10999" y="16096"/>
                      <a:pt x="10999" y="16067"/>
                      <a:pt x="10999" y="16053"/>
                    </a:cubicBezTo>
                    <a:cubicBezTo>
                      <a:pt x="11013" y="15955"/>
                      <a:pt x="11027" y="15927"/>
                      <a:pt x="11041" y="15913"/>
                    </a:cubicBezTo>
                    <a:cubicBezTo>
                      <a:pt x="11041" y="15913"/>
                      <a:pt x="11041" y="15913"/>
                      <a:pt x="11055" y="15913"/>
                    </a:cubicBezTo>
                    <a:cubicBezTo>
                      <a:pt x="11041" y="15941"/>
                      <a:pt x="11041" y="15969"/>
                      <a:pt x="11027" y="15983"/>
                    </a:cubicBezTo>
                    <a:cubicBezTo>
                      <a:pt x="11027" y="16011"/>
                      <a:pt x="10999" y="16110"/>
                      <a:pt x="10971" y="16194"/>
                    </a:cubicBezTo>
                    <a:cubicBezTo>
                      <a:pt x="10942" y="16279"/>
                      <a:pt x="10914" y="16391"/>
                      <a:pt x="10914" y="16419"/>
                    </a:cubicBezTo>
                    <a:cubicBezTo>
                      <a:pt x="10914" y="16448"/>
                      <a:pt x="10900" y="16476"/>
                      <a:pt x="10900" y="16476"/>
                    </a:cubicBezTo>
                    <a:cubicBezTo>
                      <a:pt x="10872" y="16504"/>
                      <a:pt x="10858" y="16532"/>
                      <a:pt x="10872" y="16560"/>
                    </a:cubicBezTo>
                    <a:cubicBezTo>
                      <a:pt x="10872" y="16560"/>
                      <a:pt x="10872" y="16588"/>
                      <a:pt x="10858" y="16603"/>
                    </a:cubicBezTo>
                    <a:cubicBezTo>
                      <a:pt x="10844" y="16631"/>
                      <a:pt x="10830" y="16729"/>
                      <a:pt x="10830" y="16814"/>
                    </a:cubicBezTo>
                    <a:cubicBezTo>
                      <a:pt x="10802" y="17039"/>
                      <a:pt x="10689" y="17616"/>
                      <a:pt x="10633" y="17785"/>
                    </a:cubicBezTo>
                    <a:cubicBezTo>
                      <a:pt x="10604" y="17842"/>
                      <a:pt x="10576" y="17983"/>
                      <a:pt x="10534" y="18109"/>
                    </a:cubicBezTo>
                    <a:cubicBezTo>
                      <a:pt x="10506" y="18236"/>
                      <a:pt x="10464" y="18433"/>
                      <a:pt x="10435" y="18518"/>
                    </a:cubicBezTo>
                    <a:cubicBezTo>
                      <a:pt x="10365" y="18743"/>
                      <a:pt x="10281" y="19208"/>
                      <a:pt x="10323" y="19250"/>
                    </a:cubicBezTo>
                    <a:cubicBezTo>
                      <a:pt x="10323" y="19250"/>
                      <a:pt x="10337" y="19264"/>
                      <a:pt x="10337" y="19264"/>
                    </a:cubicBezTo>
                    <a:cubicBezTo>
                      <a:pt x="10337" y="19264"/>
                      <a:pt x="10351" y="19264"/>
                      <a:pt x="10351" y="19250"/>
                    </a:cubicBezTo>
                    <a:cubicBezTo>
                      <a:pt x="10379" y="19236"/>
                      <a:pt x="10407" y="19123"/>
                      <a:pt x="10435" y="19081"/>
                    </a:cubicBezTo>
                    <a:close/>
                    <a:moveTo>
                      <a:pt x="10309" y="21925"/>
                    </a:moveTo>
                    <a:cubicBezTo>
                      <a:pt x="10309" y="21954"/>
                      <a:pt x="10407" y="22038"/>
                      <a:pt x="10435" y="22038"/>
                    </a:cubicBezTo>
                    <a:lnTo>
                      <a:pt x="10450" y="22038"/>
                    </a:lnTo>
                    <a:lnTo>
                      <a:pt x="10450" y="22024"/>
                    </a:lnTo>
                    <a:cubicBezTo>
                      <a:pt x="10464" y="22024"/>
                      <a:pt x="10464" y="22010"/>
                      <a:pt x="10421" y="21954"/>
                    </a:cubicBezTo>
                    <a:cubicBezTo>
                      <a:pt x="10379" y="21883"/>
                      <a:pt x="10351" y="21883"/>
                      <a:pt x="10351" y="21883"/>
                    </a:cubicBezTo>
                    <a:cubicBezTo>
                      <a:pt x="10337" y="21883"/>
                      <a:pt x="10309" y="21897"/>
                      <a:pt x="10309" y="21925"/>
                    </a:cubicBezTo>
                    <a:close/>
                    <a:moveTo>
                      <a:pt x="10802" y="22475"/>
                    </a:moveTo>
                    <a:cubicBezTo>
                      <a:pt x="10802" y="22446"/>
                      <a:pt x="10435" y="22094"/>
                      <a:pt x="10379" y="22038"/>
                    </a:cubicBezTo>
                    <a:cubicBezTo>
                      <a:pt x="10337" y="22010"/>
                      <a:pt x="10295" y="21954"/>
                      <a:pt x="10266" y="21939"/>
                    </a:cubicBezTo>
                    <a:cubicBezTo>
                      <a:pt x="10224" y="21883"/>
                      <a:pt x="9957" y="21616"/>
                      <a:pt x="9914" y="21616"/>
                    </a:cubicBezTo>
                    <a:lnTo>
                      <a:pt x="9928" y="21616"/>
                    </a:lnTo>
                    <a:cubicBezTo>
                      <a:pt x="9914" y="21602"/>
                      <a:pt x="9872" y="21573"/>
                      <a:pt x="9830" y="21517"/>
                    </a:cubicBezTo>
                    <a:cubicBezTo>
                      <a:pt x="9774" y="21461"/>
                      <a:pt x="9689" y="21362"/>
                      <a:pt x="9619" y="21292"/>
                    </a:cubicBezTo>
                    <a:cubicBezTo>
                      <a:pt x="9548" y="21207"/>
                      <a:pt x="9464" y="21109"/>
                      <a:pt x="9436" y="21066"/>
                    </a:cubicBezTo>
                    <a:cubicBezTo>
                      <a:pt x="9393" y="21010"/>
                      <a:pt x="9351" y="20954"/>
                      <a:pt x="9323" y="20926"/>
                    </a:cubicBezTo>
                    <a:cubicBezTo>
                      <a:pt x="9295" y="20897"/>
                      <a:pt x="9281" y="20883"/>
                      <a:pt x="9281" y="20883"/>
                    </a:cubicBezTo>
                    <a:cubicBezTo>
                      <a:pt x="9267" y="20841"/>
                      <a:pt x="9140" y="20658"/>
                      <a:pt x="9126" y="20644"/>
                    </a:cubicBezTo>
                    <a:cubicBezTo>
                      <a:pt x="9126" y="20644"/>
                      <a:pt x="9112" y="20616"/>
                      <a:pt x="9098" y="20588"/>
                    </a:cubicBezTo>
                    <a:cubicBezTo>
                      <a:pt x="9098" y="20545"/>
                      <a:pt x="9070" y="20503"/>
                      <a:pt x="9041" y="20475"/>
                    </a:cubicBezTo>
                    <a:cubicBezTo>
                      <a:pt x="9027" y="20461"/>
                      <a:pt x="9013" y="20447"/>
                      <a:pt x="8999" y="20447"/>
                    </a:cubicBezTo>
                    <a:cubicBezTo>
                      <a:pt x="8999" y="20419"/>
                      <a:pt x="8985" y="20405"/>
                      <a:pt x="8971" y="20376"/>
                    </a:cubicBezTo>
                    <a:cubicBezTo>
                      <a:pt x="8971" y="20376"/>
                      <a:pt x="8929" y="20306"/>
                      <a:pt x="8886" y="20236"/>
                    </a:cubicBezTo>
                    <a:cubicBezTo>
                      <a:pt x="8844" y="20165"/>
                      <a:pt x="8788" y="20067"/>
                      <a:pt x="8760" y="20024"/>
                    </a:cubicBezTo>
                    <a:cubicBezTo>
                      <a:pt x="8717" y="19982"/>
                      <a:pt x="8675" y="19912"/>
                      <a:pt x="8647" y="19855"/>
                    </a:cubicBezTo>
                    <a:cubicBezTo>
                      <a:pt x="8619" y="19799"/>
                      <a:pt x="8563" y="19715"/>
                      <a:pt x="8534" y="19672"/>
                    </a:cubicBezTo>
                    <a:cubicBezTo>
                      <a:pt x="8436" y="19517"/>
                      <a:pt x="8225" y="19109"/>
                      <a:pt x="8211" y="19025"/>
                    </a:cubicBezTo>
                    <a:cubicBezTo>
                      <a:pt x="8196" y="18996"/>
                      <a:pt x="8182" y="18954"/>
                      <a:pt x="8168" y="18940"/>
                    </a:cubicBezTo>
                    <a:cubicBezTo>
                      <a:pt x="8168" y="18926"/>
                      <a:pt x="8154" y="18912"/>
                      <a:pt x="8154" y="18898"/>
                    </a:cubicBezTo>
                    <a:cubicBezTo>
                      <a:pt x="8211" y="18982"/>
                      <a:pt x="8309" y="19151"/>
                      <a:pt x="8450" y="19405"/>
                    </a:cubicBezTo>
                    <a:cubicBezTo>
                      <a:pt x="8563" y="19644"/>
                      <a:pt x="8732" y="19968"/>
                      <a:pt x="8760" y="19996"/>
                    </a:cubicBezTo>
                    <a:cubicBezTo>
                      <a:pt x="8802" y="20038"/>
                      <a:pt x="8872" y="20137"/>
                      <a:pt x="8915" y="20236"/>
                    </a:cubicBezTo>
                    <a:cubicBezTo>
                      <a:pt x="8943" y="20278"/>
                      <a:pt x="8971" y="20334"/>
                      <a:pt x="8985" y="20362"/>
                    </a:cubicBezTo>
                    <a:cubicBezTo>
                      <a:pt x="8999" y="20376"/>
                      <a:pt x="9027" y="20405"/>
                      <a:pt x="9027" y="20419"/>
                    </a:cubicBezTo>
                    <a:cubicBezTo>
                      <a:pt x="9041" y="20433"/>
                      <a:pt x="9070" y="20475"/>
                      <a:pt x="9084" y="20503"/>
                    </a:cubicBezTo>
                    <a:cubicBezTo>
                      <a:pt x="9112" y="20531"/>
                      <a:pt x="9154" y="20616"/>
                      <a:pt x="9196" y="20672"/>
                    </a:cubicBezTo>
                    <a:cubicBezTo>
                      <a:pt x="9238" y="20743"/>
                      <a:pt x="9323" y="20841"/>
                      <a:pt x="9365" y="20897"/>
                    </a:cubicBezTo>
                    <a:cubicBezTo>
                      <a:pt x="9407" y="20954"/>
                      <a:pt x="9464" y="21024"/>
                      <a:pt x="9478" y="21038"/>
                    </a:cubicBezTo>
                    <a:cubicBezTo>
                      <a:pt x="9492" y="21066"/>
                      <a:pt x="9562" y="21151"/>
                      <a:pt x="9647" y="21235"/>
                    </a:cubicBezTo>
                    <a:cubicBezTo>
                      <a:pt x="9717" y="21320"/>
                      <a:pt x="9816" y="21433"/>
                      <a:pt x="9858" y="21489"/>
                    </a:cubicBezTo>
                    <a:cubicBezTo>
                      <a:pt x="9900" y="21531"/>
                      <a:pt x="9957" y="21602"/>
                      <a:pt x="9985" y="21616"/>
                    </a:cubicBezTo>
                    <a:cubicBezTo>
                      <a:pt x="9999" y="21616"/>
                      <a:pt x="10013" y="21630"/>
                      <a:pt x="10027" y="21644"/>
                    </a:cubicBezTo>
                    <a:cubicBezTo>
                      <a:pt x="10041" y="21658"/>
                      <a:pt x="10055" y="21686"/>
                      <a:pt x="10083" y="21686"/>
                    </a:cubicBezTo>
                    <a:lnTo>
                      <a:pt x="10097" y="21686"/>
                    </a:lnTo>
                    <a:lnTo>
                      <a:pt x="10097" y="21686"/>
                    </a:lnTo>
                    <a:cubicBezTo>
                      <a:pt x="10112" y="21672"/>
                      <a:pt x="10112" y="21658"/>
                      <a:pt x="10027" y="21489"/>
                    </a:cubicBezTo>
                    <a:cubicBezTo>
                      <a:pt x="9971" y="21376"/>
                      <a:pt x="9943" y="21306"/>
                      <a:pt x="9943" y="21292"/>
                    </a:cubicBezTo>
                    <a:cubicBezTo>
                      <a:pt x="9943" y="21278"/>
                      <a:pt x="9900" y="21221"/>
                      <a:pt x="9886" y="21207"/>
                    </a:cubicBezTo>
                    <a:cubicBezTo>
                      <a:pt x="9844" y="21151"/>
                      <a:pt x="9788" y="21038"/>
                      <a:pt x="9760" y="20940"/>
                    </a:cubicBezTo>
                    <a:cubicBezTo>
                      <a:pt x="9745" y="20897"/>
                      <a:pt x="9717" y="20841"/>
                      <a:pt x="9689" y="20827"/>
                    </a:cubicBezTo>
                    <a:cubicBezTo>
                      <a:pt x="9675" y="20813"/>
                      <a:pt x="9661" y="20785"/>
                      <a:pt x="9661" y="20771"/>
                    </a:cubicBezTo>
                    <a:cubicBezTo>
                      <a:pt x="9661" y="20757"/>
                      <a:pt x="9647" y="20728"/>
                      <a:pt x="9633" y="20700"/>
                    </a:cubicBezTo>
                    <a:cubicBezTo>
                      <a:pt x="9619" y="20700"/>
                      <a:pt x="9605" y="20686"/>
                      <a:pt x="9605" y="20672"/>
                    </a:cubicBezTo>
                    <a:cubicBezTo>
                      <a:pt x="9605" y="20658"/>
                      <a:pt x="9591" y="20616"/>
                      <a:pt x="9576" y="20602"/>
                    </a:cubicBezTo>
                    <a:cubicBezTo>
                      <a:pt x="9534" y="20559"/>
                      <a:pt x="9478" y="20447"/>
                      <a:pt x="9267" y="20038"/>
                    </a:cubicBezTo>
                    <a:cubicBezTo>
                      <a:pt x="9140" y="19771"/>
                      <a:pt x="8802" y="19334"/>
                      <a:pt x="8563" y="19081"/>
                    </a:cubicBezTo>
                    <a:cubicBezTo>
                      <a:pt x="8380" y="18884"/>
                      <a:pt x="8309" y="18799"/>
                      <a:pt x="8295" y="18785"/>
                    </a:cubicBezTo>
                    <a:cubicBezTo>
                      <a:pt x="8295" y="18771"/>
                      <a:pt x="8281" y="18743"/>
                      <a:pt x="8225" y="18687"/>
                    </a:cubicBezTo>
                    <a:cubicBezTo>
                      <a:pt x="8112" y="18574"/>
                      <a:pt x="8056" y="18489"/>
                      <a:pt x="7999" y="18405"/>
                    </a:cubicBezTo>
                    <a:cubicBezTo>
                      <a:pt x="7985" y="18349"/>
                      <a:pt x="7943" y="18292"/>
                      <a:pt x="7915" y="18278"/>
                    </a:cubicBezTo>
                    <a:cubicBezTo>
                      <a:pt x="7887" y="18236"/>
                      <a:pt x="7830" y="18152"/>
                      <a:pt x="7760" y="18025"/>
                    </a:cubicBezTo>
                    <a:cubicBezTo>
                      <a:pt x="7732" y="17954"/>
                      <a:pt x="7718" y="17940"/>
                      <a:pt x="7704" y="17940"/>
                    </a:cubicBezTo>
                    <a:cubicBezTo>
                      <a:pt x="7690" y="17940"/>
                      <a:pt x="7675" y="17954"/>
                      <a:pt x="7675" y="17983"/>
                    </a:cubicBezTo>
                    <a:cubicBezTo>
                      <a:pt x="7675" y="18011"/>
                      <a:pt x="7718" y="18208"/>
                      <a:pt x="7746" y="18264"/>
                    </a:cubicBezTo>
                    <a:cubicBezTo>
                      <a:pt x="7746" y="18292"/>
                      <a:pt x="7774" y="18377"/>
                      <a:pt x="7802" y="18447"/>
                    </a:cubicBezTo>
                    <a:cubicBezTo>
                      <a:pt x="7873" y="18687"/>
                      <a:pt x="8056" y="19236"/>
                      <a:pt x="8070" y="19278"/>
                    </a:cubicBezTo>
                    <a:cubicBezTo>
                      <a:pt x="8084" y="19292"/>
                      <a:pt x="8098" y="19320"/>
                      <a:pt x="8098" y="19334"/>
                    </a:cubicBezTo>
                    <a:cubicBezTo>
                      <a:pt x="8098" y="19377"/>
                      <a:pt x="8239" y="19686"/>
                      <a:pt x="8267" y="19729"/>
                    </a:cubicBezTo>
                    <a:cubicBezTo>
                      <a:pt x="8281" y="19743"/>
                      <a:pt x="8295" y="19785"/>
                      <a:pt x="8309" y="19813"/>
                    </a:cubicBezTo>
                    <a:cubicBezTo>
                      <a:pt x="8323" y="19855"/>
                      <a:pt x="8351" y="19898"/>
                      <a:pt x="8380" y="19940"/>
                    </a:cubicBezTo>
                    <a:cubicBezTo>
                      <a:pt x="8394" y="19968"/>
                      <a:pt x="8422" y="20010"/>
                      <a:pt x="8436" y="20053"/>
                    </a:cubicBezTo>
                    <a:cubicBezTo>
                      <a:pt x="8450" y="20081"/>
                      <a:pt x="8478" y="20137"/>
                      <a:pt x="8492" y="20165"/>
                    </a:cubicBezTo>
                    <a:cubicBezTo>
                      <a:pt x="8520" y="20193"/>
                      <a:pt x="8534" y="20222"/>
                      <a:pt x="8534" y="20222"/>
                    </a:cubicBezTo>
                    <a:cubicBezTo>
                      <a:pt x="8534" y="20264"/>
                      <a:pt x="8605" y="20362"/>
                      <a:pt x="8647" y="20405"/>
                    </a:cubicBezTo>
                    <a:cubicBezTo>
                      <a:pt x="8661" y="20419"/>
                      <a:pt x="8675" y="20447"/>
                      <a:pt x="8675" y="20461"/>
                    </a:cubicBezTo>
                    <a:cubicBezTo>
                      <a:pt x="8675" y="20489"/>
                      <a:pt x="8703" y="20531"/>
                      <a:pt x="8732" y="20574"/>
                    </a:cubicBezTo>
                    <a:cubicBezTo>
                      <a:pt x="8760" y="20602"/>
                      <a:pt x="8802" y="20658"/>
                      <a:pt x="8816" y="20700"/>
                    </a:cubicBezTo>
                    <a:cubicBezTo>
                      <a:pt x="8858" y="20785"/>
                      <a:pt x="9070" y="21081"/>
                      <a:pt x="9154" y="21151"/>
                    </a:cubicBezTo>
                    <a:cubicBezTo>
                      <a:pt x="9196" y="21193"/>
                      <a:pt x="9309" y="21278"/>
                      <a:pt x="9407" y="21362"/>
                    </a:cubicBezTo>
                    <a:cubicBezTo>
                      <a:pt x="9506" y="21447"/>
                      <a:pt x="9619" y="21545"/>
                      <a:pt x="9661" y="21587"/>
                    </a:cubicBezTo>
                    <a:cubicBezTo>
                      <a:pt x="9703" y="21630"/>
                      <a:pt x="9788" y="21686"/>
                      <a:pt x="9830" y="21728"/>
                    </a:cubicBezTo>
                    <a:cubicBezTo>
                      <a:pt x="9872" y="21756"/>
                      <a:pt x="9957" y="21813"/>
                      <a:pt x="9999" y="21855"/>
                    </a:cubicBezTo>
                    <a:cubicBezTo>
                      <a:pt x="10041" y="21897"/>
                      <a:pt x="10126" y="21982"/>
                      <a:pt x="10196" y="22024"/>
                    </a:cubicBezTo>
                    <a:cubicBezTo>
                      <a:pt x="10309" y="22123"/>
                      <a:pt x="10534" y="22320"/>
                      <a:pt x="10590" y="22376"/>
                    </a:cubicBezTo>
                    <a:cubicBezTo>
                      <a:pt x="10633" y="22418"/>
                      <a:pt x="10745" y="22503"/>
                      <a:pt x="10773" y="22503"/>
                    </a:cubicBezTo>
                    <a:cubicBezTo>
                      <a:pt x="10787" y="22503"/>
                      <a:pt x="10787" y="22503"/>
                      <a:pt x="10787" y="22503"/>
                    </a:cubicBezTo>
                    <a:lnTo>
                      <a:pt x="10802" y="22489"/>
                    </a:lnTo>
                    <a:close/>
                    <a:moveTo>
                      <a:pt x="9309" y="9519"/>
                    </a:moveTo>
                    <a:cubicBezTo>
                      <a:pt x="9337" y="9449"/>
                      <a:pt x="9323" y="9435"/>
                      <a:pt x="9295" y="9505"/>
                    </a:cubicBezTo>
                    <a:cubicBezTo>
                      <a:pt x="9281" y="9519"/>
                      <a:pt x="9281" y="9548"/>
                      <a:pt x="9281" y="9562"/>
                    </a:cubicBezTo>
                    <a:cubicBezTo>
                      <a:pt x="9295" y="9562"/>
                      <a:pt x="9309" y="9548"/>
                      <a:pt x="9309" y="9519"/>
                    </a:cubicBezTo>
                    <a:close/>
                    <a:moveTo>
                      <a:pt x="10830" y="10026"/>
                    </a:moveTo>
                    <a:cubicBezTo>
                      <a:pt x="10858" y="9998"/>
                      <a:pt x="10844" y="9984"/>
                      <a:pt x="10816" y="9998"/>
                    </a:cubicBezTo>
                    <a:cubicBezTo>
                      <a:pt x="10802" y="10012"/>
                      <a:pt x="10787" y="10026"/>
                      <a:pt x="10802" y="10026"/>
                    </a:cubicBezTo>
                    <a:cubicBezTo>
                      <a:pt x="10802" y="10040"/>
                      <a:pt x="10816" y="10040"/>
                      <a:pt x="10830" y="10026"/>
                    </a:cubicBezTo>
                    <a:close/>
                    <a:moveTo>
                      <a:pt x="10759" y="10040"/>
                    </a:moveTo>
                    <a:cubicBezTo>
                      <a:pt x="10745" y="10040"/>
                      <a:pt x="10731" y="10055"/>
                      <a:pt x="10717" y="10069"/>
                    </a:cubicBezTo>
                    <a:cubicBezTo>
                      <a:pt x="10689" y="10097"/>
                      <a:pt x="10689" y="10111"/>
                      <a:pt x="10689" y="10111"/>
                    </a:cubicBezTo>
                    <a:cubicBezTo>
                      <a:pt x="10717" y="10111"/>
                      <a:pt x="10759" y="10055"/>
                      <a:pt x="10759" y="10040"/>
                    </a:cubicBezTo>
                    <a:close/>
                    <a:moveTo>
                      <a:pt x="10604" y="10181"/>
                    </a:moveTo>
                    <a:cubicBezTo>
                      <a:pt x="10604" y="10153"/>
                      <a:pt x="10604" y="10153"/>
                      <a:pt x="10604" y="10153"/>
                    </a:cubicBezTo>
                    <a:cubicBezTo>
                      <a:pt x="10604" y="10153"/>
                      <a:pt x="10590" y="10153"/>
                      <a:pt x="10576" y="10181"/>
                    </a:cubicBezTo>
                    <a:cubicBezTo>
                      <a:pt x="10548" y="10195"/>
                      <a:pt x="10548" y="10195"/>
                      <a:pt x="10576" y="10195"/>
                    </a:cubicBezTo>
                    <a:cubicBezTo>
                      <a:pt x="10590" y="10195"/>
                      <a:pt x="10604" y="10195"/>
                      <a:pt x="10604" y="10181"/>
                    </a:cubicBezTo>
                    <a:close/>
                    <a:moveTo>
                      <a:pt x="10337" y="10435"/>
                    </a:moveTo>
                    <a:cubicBezTo>
                      <a:pt x="10379" y="10421"/>
                      <a:pt x="10407" y="10350"/>
                      <a:pt x="10393" y="10336"/>
                    </a:cubicBezTo>
                    <a:cubicBezTo>
                      <a:pt x="10393" y="10336"/>
                      <a:pt x="10365" y="10350"/>
                      <a:pt x="10351" y="10392"/>
                    </a:cubicBezTo>
                    <a:cubicBezTo>
                      <a:pt x="10337" y="10421"/>
                      <a:pt x="10337" y="10435"/>
                      <a:pt x="10337" y="10435"/>
                    </a:cubicBezTo>
                    <a:close/>
                    <a:moveTo>
                      <a:pt x="6971" y="7111"/>
                    </a:moveTo>
                    <a:cubicBezTo>
                      <a:pt x="6971" y="7097"/>
                      <a:pt x="6971" y="7083"/>
                      <a:pt x="6957" y="7083"/>
                    </a:cubicBezTo>
                    <a:cubicBezTo>
                      <a:pt x="6943" y="7083"/>
                      <a:pt x="6943" y="7097"/>
                      <a:pt x="6957" y="7111"/>
                    </a:cubicBezTo>
                    <a:cubicBezTo>
                      <a:pt x="6957" y="7140"/>
                      <a:pt x="6971" y="7154"/>
                      <a:pt x="6971" y="7154"/>
                    </a:cubicBezTo>
                    <a:cubicBezTo>
                      <a:pt x="6971" y="7154"/>
                      <a:pt x="6971" y="7140"/>
                      <a:pt x="6971" y="7111"/>
                    </a:cubicBezTo>
                    <a:close/>
                    <a:moveTo>
                      <a:pt x="7070" y="6675"/>
                    </a:moveTo>
                    <a:cubicBezTo>
                      <a:pt x="7070" y="6675"/>
                      <a:pt x="7070" y="6675"/>
                      <a:pt x="7070" y="6675"/>
                    </a:cubicBezTo>
                    <a:cubicBezTo>
                      <a:pt x="7070" y="6689"/>
                      <a:pt x="7056" y="6703"/>
                      <a:pt x="7056" y="6731"/>
                    </a:cubicBezTo>
                    <a:cubicBezTo>
                      <a:pt x="7056" y="6703"/>
                      <a:pt x="7070" y="6689"/>
                      <a:pt x="7070" y="6675"/>
                    </a:cubicBezTo>
                    <a:close/>
                    <a:moveTo>
                      <a:pt x="3831" y="5689"/>
                    </a:moveTo>
                    <a:cubicBezTo>
                      <a:pt x="3817" y="5661"/>
                      <a:pt x="3803" y="5647"/>
                      <a:pt x="3803" y="5633"/>
                    </a:cubicBezTo>
                    <a:cubicBezTo>
                      <a:pt x="3775" y="5633"/>
                      <a:pt x="3761" y="5577"/>
                      <a:pt x="3747" y="5577"/>
                    </a:cubicBezTo>
                    <a:cubicBezTo>
                      <a:pt x="3747" y="5548"/>
                      <a:pt x="3718" y="5492"/>
                      <a:pt x="3676" y="5436"/>
                    </a:cubicBezTo>
                    <a:cubicBezTo>
                      <a:pt x="3634" y="5379"/>
                      <a:pt x="3578" y="5309"/>
                      <a:pt x="3564" y="5267"/>
                    </a:cubicBezTo>
                    <a:cubicBezTo>
                      <a:pt x="3535" y="5225"/>
                      <a:pt x="3507" y="5182"/>
                      <a:pt x="3493" y="5154"/>
                    </a:cubicBezTo>
                    <a:cubicBezTo>
                      <a:pt x="3465" y="5112"/>
                      <a:pt x="3409" y="5041"/>
                      <a:pt x="3296" y="4858"/>
                    </a:cubicBezTo>
                    <a:cubicBezTo>
                      <a:pt x="3282" y="4844"/>
                      <a:pt x="3240" y="4788"/>
                      <a:pt x="3212" y="4746"/>
                    </a:cubicBezTo>
                    <a:cubicBezTo>
                      <a:pt x="3183" y="4703"/>
                      <a:pt x="3141" y="4619"/>
                      <a:pt x="3113" y="4563"/>
                    </a:cubicBezTo>
                    <a:cubicBezTo>
                      <a:pt x="3085" y="4520"/>
                      <a:pt x="3043" y="4450"/>
                      <a:pt x="3028" y="4436"/>
                    </a:cubicBezTo>
                    <a:cubicBezTo>
                      <a:pt x="3014" y="4408"/>
                      <a:pt x="2958" y="4309"/>
                      <a:pt x="2916" y="4225"/>
                    </a:cubicBezTo>
                    <a:cubicBezTo>
                      <a:pt x="2860" y="4140"/>
                      <a:pt x="2803" y="4042"/>
                      <a:pt x="2789" y="3999"/>
                    </a:cubicBezTo>
                    <a:cubicBezTo>
                      <a:pt x="2747" y="3929"/>
                      <a:pt x="2648" y="3718"/>
                      <a:pt x="2648" y="3690"/>
                    </a:cubicBezTo>
                    <a:cubicBezTo>
                      <a:pt x="2648" y="3676"/>
                      <a:pt x="2634" y="3647"/>
                      <a:pt x="2620" y="3605"/>
                    </a:cubicBezTo>
                    <a:cubicBezTo>
                      <a:pt x="2592" y="3577"/>
                      <a:pt x="2578" y="3521"/>
                      <a:pt x="2578" y="3507"/>
                    </a:cubicBezTo>
                    <a:cubicBezTo>
                      <a:pt x="2578" y="3478"/>
                      <a:pt x="2550" y="3422"/>
                      <a:pt x="2536" y="3366"/>
                    </a:cubicBezTo>
                    <a:cubicBezTo>
                      <a:pt x="2536" y="3394"/>
                      <a:pt x="2536" y="3408"/>
                      <a:pt x="2536" y="3422"/>
                    </a:cubicBezTo>
                    <a:cubicBezTo>
                      <a:pt x="2536" y="3591"/>
                      <a:pt x="2634" y="3943"/>
                      <a:pt x="2676" y="3999"/>
                    </a:cubicBezTo>
                    <a:cubicBezTo>
                      <a:pt x="2691" y="4013"/>
                      <a:pt x="2705" y="4056"/>
                      <a:pt x="2719" y="4070"/>
                    </a:cubicBezTo>
                    <a:cubicBezTo>
                      <a:pt x="2719" y="4084"/>
                      <a:pt x="2719" y="4098"/>
                      <a:pt x="2733" y="4098"/>
                    </a:cubicBezTo>
                    <a:cubicBezTo>
                      <a:pt x="2733" y="4098"/>
                      <a:pt x="2761" y="4126"/>
                      <a:pt x="2803" y="4225"/>
                    </a:cubicBezTo>
                    <a:cubicBezTo>
                      <a:pt x="2831" y="4295"/>
                      <a:pt x="2888" y="4380"/>
                      <a:pt x="2930" y="4436"/>
                    </a:cubicBezTo>
                    <a:cubicBezTo>
                      <a:pt x="2958" y="4478"/>
                      <a:pt x="3014" y="4577"/>
                      <a:pt x="3043" y="4633"/>
                    </a:cubicBezTo>
                    <a:cubicBezTo>
                      <a:pt x="3085" y="4689"/>
                      <a:pt x="3141" y="4774"/>
                      <a:pt x="3169" y="4830"/>
                    </a:cubicBezTo>
                    <a:cubicBezTo>
                      <a:pt x="3197" y="4872"/>
                      <a:pt x="3254" y="4943"/>
                      <a:pt x="3282" y="4985"/>
                    </a:cubicBezTo>
                    <a:cubicBezTo>
                      <a:pt x="3324" y="5027"/>
                      <a:pt x="3352" y="5084"/>
                      <a:pt x="3366" y="5084"/>
                    </a:cubicBezTo>
                    <a:cubicBezTo>
                      <a:pt x="3366" y="5098"/>
                      <a:pt x="3423" y="5168"/>
                      <a:pt x="3465" y="5239"/>
                    </a:cubicBezTo>
                    <a:cubicBezTo>
                      <a:pt x="3521" y="5309"/>
                      <a:pt x="3592" y="5393"/>
                      <a:pt x="3620" y="5436"/>
                    </a:cubicBezTo>
                    <a:cubicBezTo>
                      <a:pt x="3648" y="5478"/>
                      <a:pt x="3690" y="5534"/>
                      <a:pt x="3718" y="5577"/>
                    </a:cubicBezTo>
                    <a:cubicBezTo>
                      <a:pt x="3733" y="5605"/>
                      <a:pt x="3747" y="5633"/>
                      <a:pt x="3761" y="5633"/>
                    </a:cubicBezTo>
                    <a:cubicBezTo>
                      <a:pt x="3775" y="5647"/>
                      <a:pt x="3817" y="5717"/>
                      <a:pt x="3845" y="5788"/>
                    </a:cubicBezTo>
                    <a:cubicBezTo>
                      <a:pt x="3873" y="5858"/>
                      <a:pt x="3916" y="5929"/>
                      <a:pt x="3930" y="5957"/>
                    </a:cubicBezTo>
                    <a:cubicBezTo>
                      <a:pt x="3944" y="5971"/>
                      <a:pt x="3972" y="6013"/>
                      <a:pt x="3972" y="6027"/>
                    </a:cubicBezTo>
                    <a:cubicBezTo>
                      <a:pt x="3972" y="6041"/>
                      <a:pt x="3986" y="6055"/>
                      <a:pt x="4000" y="6069"/>
                    </a:cubicBezTo>
                    <a:cubicBezTo>
                      <a:pt x="4000" y="6083"/>
                      <a:pt x="4000" y="6083"/>
                      <a:pt x="4014" y="6098"/>
                    </a:cubicBezTo>
                    <a:cubicBezTo>
                      <a:pt x="4000" y="6069"/>
                      <a:pt x="3986" y="6055"/>
                      <a:pt x="3986" y="6041"/>
                    </a:cubicBezTo>
                    <a:cubicBezTo>
                      <a:pt x="3986" y="6041"/>
                      <a:pt x="3958" y="5971"/>
                      <a:pt x="3916" y="5900"/>
                    </a:cubicBezTo>
                    <a:cubicBezTo>
                      <a:pt x="3887" y="5830"/>
                      <a:pt x="3845" y="5731"/>
                      <a:pt x="3831" y="56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15"/>
              <p:cNvGrpSpPr/>
              <p:nvPr/>
            </p:nvGrpSpPr>
            <p:grpSpPr>
              <a:xfrm rot="-103" flipH="1">
                <a:off x="7657696" y="4093526"/>
                <a:ext cx="1669500" cy="1413193"/>
                <a:chOff x="-3468550" y="1382075"/>
                <a:chExt cx="499925" cy="423175"/>
              </a:xfrm>
            </p:grpSpPr>
            <p:sp>
              <p:nvSpPr>
                <p:cNvPr id="336" name="Google Shape;336;p15"/>
                <p:cNvSpPr/>
                <p:nvPr/>
              </p:nvSpPr>
              <p:spPr>
                <a:xfrm>
                  <a:off x="-3455525" y="1382075"/>
                  <a:ext cx="486900" cy="423175"/>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3468550" y="1548575"/>
                  <a:ext cx="73250" cy="256675"/>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15"/>
              <p:cNvSpPr/>
              <p:nvPr/>
            </p:nvSpPr>
            <p:spPr>
              <a:xfrm>
                <a:off x="7563124" y="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rot="-7448617" flipH="1">
                <a:off x="7453930" y="2656987"/>
                <a:ext cx="1953687" cy="1386835"/>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15"/>
            <p:cNvSpPr/>
            <p:nvPr/>
          </p:nvSpPr>
          <p:spPr>
            <a:xfrm rot="-2699854">
              <a:off x="-800410" y="2693293"/>
              <a:ext cx="1626014" cy="1413203"/>
            </a:xfrm>
            <a:custGeom>
              <a:avLst/>
              <a:gdLst/>
              <a:ahLst/>
              <a:cxnLst/>
              <a:rect l="l" t="t" r="r" b="b"/>
              <a:pathLst>
                <a:path w="19476" h="16927" extrusionOk="0">
                  <a:moveTo>
                    <a:pt x="1043" y="16180"/>
                  </a:moveTo>
                  <a:cubicBezTo>
                    <a:pt x="1226" y="16039"/>
                    <a:pt x="1578" y="15758"/>
                    <a:pt x="1606" y="15730"/>
                  </a:cubicBezTo>
                  <a:cubicBezTo>
                    <a:pt x="1620" y="15715"/>
                    <a:pt x="1662" y="15673"/>
                    <a:pt x="1691" y="15659"/>
                  </a:cubicBezTo>
                  <a:cubicBezTo>
                    <a:pt x="1719" y="15631"/>
                    <a:pt x="1803" y="15561"/>
                    <a:pt x="1874" y="15504"/>
                  </a:cubicBezTo>
                  <a:cubicBezTo>
                    <a:pt x="2127" y="15265"/>
                    <a:pt x="2240" y="15166"/>
                    <a:pt x="2564" y="14913"/>
                  </a:cubicBezTo>
                  <a:cubicBezTo>
                    <a:pt x="2733" y="14772"/>
                    <a:pt x="2803" y="14730"/>
                    <a:pt x="3028" y="14617"/>
                  </a:cubicBezTo>
                  <a:cubicBezTo>
                    <a:pt x="3268" y="14504"/>
                    <a:pt x="3338" y="14462"/>
                    <a:pt x="3493" y="14406"/>
                  </a:cubicBezTo>
                  <a:cubicBezTo>
                    <a:pt x="3634" y="14335"/>
                    <a:pt x="3761" y="14293"/>
                    <a:pt x="3803" y="14279"/>
                  </a:cubicBezTo>
                  <a:cubicBezTo>
                    <a:pt x="3831" y="14279"/>
                    <a:pt x="3873" y="14265"/>
                    <a:pt x="3887" y="14265"/>
                  </a:cubicBezTo>
                  <a:cubicBezTo>
                    <a:pt x="3972" y="14223"/>
                    <a:pt x="4507" y="14096"/>
                    <a:pt x="4845" y="14054"/>
                  </a:cubicBezTo>
                  <a:cubicBezTo>
                    <a:pt x="5042" y="14026"/>
                    <a:pt x="5535" y="14026"/>
                    <a:pt x="5648" y="14040"/>
                  </a:cubicBezTo>
                  <a:cubicBezTo>
                    <a:pt x="5704" y="14054"/>
                    <a:pt x="5873" y="14068"/>
                    <a:pt x="6042" y="14068"/>
                  </a:cubicBezTo>
                  <a:cubicBezTo>
                    <a:pt x="6098" y="14082"/>
                    <a:pt x="6183" y="14082"/>
                    <a:pt x="6225" y="14096"/>
                  </a:cubicBezTo>
                  <a:cubicBezTo>
                    <a:pt x="6366" y="14110"/>
                    <a:pt x="6380" y="14110"/>
                    <a:pt x="6591" y="14124"/>
                  </a:cubicBezTo>
                  <a:cubicBezTo>
                    <a:pt x="6887" y="14138"/>
                    <a:pt x="6929" y="14152"/>
                    <a:pt x="7084" y="14251"/>
                  </a:cubicBezTo>
                  <a:cubicBezTo>
                    <a:pt x="7168" y="14307"/>
                    <a:pt x="7239" y="14364"/>
                    <a:pt x="7253" y="14364"/>
                  </a:cubicBezTo>
                  <a:cubicBezTo>
                    <a:pt x="7267" y="14378"/>
                    <a:pt x="7309" y="14406"/>
                    <a:pt x="7323" y="14434"/>
                  </a:cubicBezTo>
                  <a:cubicBezTo>
                    <a:pt x="7351" y="14448"/>
                    <a:pt x="7422" y="14504"/>
                    <a:pt x="7464" y="14533"/>
                  </a:cubicBezTo>
                  <a:cubicBezTo>
                    <a:pt x="7760" y="14730"/>
                    <a:pt x="8210" y="15096"/>
                    <a:pt x="8267" y="15180"/>
                  </a:cubicBezTo>
                  <a:cubicBezTo>
                    <a:pt x="8281" y="15194"/>
                    <a:pt x="8323" y="15237"/>
                    <a:pt x="8365" y="15293"/>
                  </a:cubicBezTo>
                  <a:cubicBezTo>
                    <a:pt x="8633" y="15532"/>
                    <a:pt x="8746" y="15645"/>
                    <a:pt x="8802" y="15701"/>
                  </a:cubicBezTo>
                  <a:cubicBezTo>
                    <a:pt x="8929" y="15828"/>
                    <a:pt x="9055" y="15927"/>
                    <a:pt x="9098" y="15955"/>
                  </a:cubicBezTo>
                  <a:cubicBezTo>
                    <a:pt x="9140" y="15969"/>
                    <a:pt x="9154" y="15997"/>
                    <a:pt x="9154" y="15997"/>
                  </a:cubicBezTo>
                  <a:cubicBezTo>
                    <a:pt x="9154" y="16025"/>
                    <a:pt x="9365" y="16152"/>
                    <a:pt x="9450" y="16194"/>
                  </a:cubicBezTo>
                  <a:cubicBezTo>
                    <a:pt x="9633" y="16279"/>
                    <a:pt x="9689" y="16279"/>
                    <a:pt x="9957" y="16279"/>
                  </a:cubicBezTo>
                  <a:cubicBezTo>
                    <a:pt x="10280" y="16279"/>
                    <a:pt x="10463" y="16251"/>
                    <a:pt x="10773" y="16138"/>
                  </a:cubicBezTo>
                  <a:cubicBezTo>
                    <a:pt x="11027" y="16053"/>
                    <a:pt x="11182" y="16011"/>
                    <a:pt x="11308" y="15983"/>
                  </a:cubicBezTo>
                  <a:cubicBezTo>
                    <a:pt x="11886" y="15842"/>
                    <a:pt x="12111" y="15758"/>
                    <a:pt x="12350" y="15546"/>
                  </a:cubicBezTo>
                  <a:cubicBezTo>
                    <a:pt x="12505" y="15406"/>
                    <a:pt x="12632" y="15237"/>
                    <a:pt x="12857" y="14856"/>
                  </a:cubicBezTo>
                  <a:cubicBezTo>
                    <a:pt x="12956" y="14702"/>
                    <a:pt x="12956" y="14659"/>
                    <a:pt x="12900" y="14659"/>
                  </a:cubicBezTo>
                  <a:cubicBezTo>
                    <a:pt x="12871" y="14659"/>
                    <a:pt x="12773" y="14673"/>
                    <a:pt x="12674" y="14673"/>
                  </a:cubicBezTo>
                  <a:cubicBezTo>
                    <a:pt x="12421" y="14702"/>
                    <a:pt x="12012" y="14687"/>
                    <a:pt x="11858" y="14673"/>
                  </a:cubicBezTo>
                  <a:cubicBezTo>
                    <a:pt x="11660" y="14645"/>
                    <a:pt x="11463" y="14589"/>
                    <a:pt x="11182" y="14476"/>
                  </a:cubicBezTo>
                  <a:cubicBezTo>
                    <a:pt x="11097" y="14448"/>
                    <a:pt x="10985" y="14406"/>
                    <a:pt x="10942" y="14406"/>
                  </a:cubicBezTo>
                  <a:cubicBezTo>
                    <a:pt x="10900" y="14392"/>
                    <a:pt x="10872" y="14364"/>
                    <a:pt x="10858" y="14364"/>
                  </a:cubicBezTo>
                  <a:cubicBezTo>
                    <a:pt x="10844" y="14349"/>
                    <a:pt x="10830" y="14349"/>
                    <a:pt x="10816" y="14349"/>
                  </a:cubicBezTo>
                  <a:cubicBezTo>
                    <a:pt x="10787" y="14349"/>
                    <a:pt x="10731" y="14321"/>
                    <a:pt x="10675" y="14293"/>
                  </a:cubicBezTo>
                  <a:cubicBezTo>
                    <a:pt x="10478" y="14209"/>
                    <a:pt x="10280" y="14138"/>
                    <a:pt x="10126" y="14082"/>
                  </a:cubicBezTo>
                  <a:cubicBezTo>
                    <a:pt x="10041" y="14054"/>
                    <a:pt x="9872" y="13997"/>
                    <a:pt x="9759" y="13941"/>
                  </a:cubicBezTo>
                  <a:cubicBezTo>
                    <a:pt x="9182" y="13716"/>
                    <a:pt x="8788" y="13645"/>
                    <a:pt x="8464" y="13688"/>
                  </a:cubicBezTo>
                  <a:cubicBezTo>
                    <a:pt x="8225" y="13716"/>
                    <a:pt x="7506" y="13899"/>
                    <a:pt x="7436" y="13955"/>
                  </a:cubicBezTo>
                  <a:cubicBezTo>
                    <a:pt x="7422" y="13955"/>
                    <a:pt x="7351" y="13983"/>
                    <a:pt x="7281" y="13997"/>
                  </a:cubicBezTo>
                  <a:cubicBezTo>
                    <a:pt x="7098" y="14054"/>
                    <a:pt x="6816" y="14068"/>
                    <a:pt x="6591" y="14054"/>
                  </a:cubicBezTo>
                  <a:cubicBezTo>
                    <a:pt x="6492" y="14040"/>
                    <a:pt x="6352" y="14026"/>
                    <a:pt x="6281" y="14026"/>
                  </a:cubicBezTo>
                  <a:cubicBezTo>
                    <a:pt x="6211" y="14026"/>
                    <a:pt x="6098" y="14012"/>
                    <a:pt x="6042" y="14012"/>
                  </a:cubicBezTo>
                  <a:cubicBezTo>
                    <a:pt x="5986" y="13997"/>
                    <a:pt x="5901" y="13997"/>
                    <a:pt x="5859" y="13983"/>
                  </a:cubicBezTo>
                  <a:cubicBezTo>
                    <a:pt x="5817" y="13983"/>
                    <a:pt x="5746" y="13983"/>
                    <a:pt x="5718" y="13983"/>
                  </a:cubicBezTo>
                  <a:cubicBezTo>
                    <a:pt x="5648" y="13969"/>
                    <a:pt x="5056" y="13969"/>
                    <a:pt x="4972" y="13983"/>
                  </a:cubicBezTo>
                  <a:cubicBezTo>
                    <a:pt x="4746" y="13997"/>
                    <a:pt x="4690" y="14012"/>
                    <a:pt x="4648" y="14026"/>
                  </a:cubicBezTo>
                  <a:cubicBezTo>
                    <a:pt x="4620" y="14026"/>
                    <a:pt x="4577" y="14040"/>
                    <a:pt x="4549" y="14040"/>
                  </a:cubicBezTo>
                  <a:cubicBezTo>
                    <a:pt x="4324" y="14068"/>
                    <a:pt x="3803" y="14209"/>
                    <a:pt x="3535" y="14307"/>
                  </a:cubicBezTo>
                  <a:cubicBezTo>
                    <a:pt x="3465" y="14335"/>
                    <a:pt x="3099" y="14518"/>
                    <a:pt x="3028" y="14561"/>
                  </a:cubicBezTo>
                  <a:cubicBezTo>
                    <a:pt x="2986" y="14575"/>
                    <a:pt x="3057" y="14504"/>
                    <a:pt x="3113" y="14476"/>
                  </a:cubicBezTo>
                  <a:cubicBezTo>
                    <a:pt x="3197" y="14420"/>
                    <a:pt x="3352" y="14293"/>
                    <a:pt x="3465" y="14195"/>
                  </a:cubicBezTo>
                  <a:cubicBezTo>
                    <a:pt x="3521" y="14152"/>
                    <a:pt x="4127" y="13702"/>
                    <a:pt x="4197" y="13659"/>
                  </a:cubicBezTo>
                  <a:cubicBezTo>
                    <a:pt x="4324" y="13575"/>
                    <a:pt x="4422" y="13505"/>
                    <a:pt x="4521" y="13434"/>
                  </a:cubicBezTo>
                  <a:cubicBezTo>
                    <a:pt x="4549" y="13406"/>
                    <a:pt x="4606" y="13364"/>
                    <a:pt x="4634" y="13350"/>
                  </a:cubicBezTo>
                  <a:cubicBezTo>
                    <a:pt x="4662" y="13322"/>
                    <a:pt x="4746" y="13265"/>
                    <a:pt x="4817" y="13209"/>
                  </a:cubicBezTo>
                  <a:cubicBezTo>
                    <a:pt x="4887" y="13167"/>
                    <a:pt x="4958" y="13096"/>
                    <a:pt x="4986" y="13082"/>
                  </a:cubicBezTo>
                  <a:cubicBezTo>
                    <a:pt x="5014" y="13068"/>
                    <a:pt x="5112" y="12984"/>
                    <a:pt x="5197" y="12913"/>
                  </a:cubicBezTo>
                  <a:cubicBezTo>
                    <a:pt x="5296" y="12843"/>
                    <a:pt x="5394" y="12758"/>
                    <a:pt x="5422" y="12758"/>
                  </a:cubicBezTo>
                  <a:cubicBezTo>
                    <a:pt x="5436" y="12744"/>
                    <a:pt x="5493" y="12702"/>
                    <a:pt x="5535" y="12660"/>
                  </a:cubicBezTo>
                  <a:cubicBezTo>
                    <a:pt x="5577" y="12632"/>
                    <a:pt x="5619" y="12589"/>
                    <a:pt x="5633" y="12589"/>
                  </a:cubicBezTo>
                  <a:cubicBezTo>
                    <a:pt x="5633" y="12575"/>
                    <a:pt x="5676" y="12547"/>
                    <a:pt x="5704" y="12533"/>
                  </a:cubicBezTo>
                  <a:cubicBezTo>
                    <a:pt x="5788" y="12463"/>
                    <a:pt x="5873" y="12392"/>
                    <a:pt x="5957" y="12336"/>
                  </a:cubicBezTo>
                  <a:cubicBezTo>
                    <a:pt x="5986" y="12308"/>
                    <a:pt x="6056" y="12265"/>
                    <a:pt x="6098" y="12223"/>
                  </a:cubicBezTo>
                  <a:cubicBezTo>
                    <a:pt x="6126" y="12181"/>
                    <a:pt x="6211" y="12125"/>
                    <a:pt x="6267" y="12068"/>
                  </a:cubicBezTo>
                  <a:cubicBezTo>
                    <a:pt x="6323" y="12026"/>
                    <a:pt x="6366" y="11998"/>
                    <a:pt x="6366" y="11984"/>
                  </a:cubicBezTo>
                  <a:cubicBezTo>
                    <a:pt x="6408" y="11927"/>
                    <a:pt x="6760" y="11632"/>
                    <a:pt x="6887" y="11533"/>
                  </a:cubicBezTo>
                  <a:cubicBezTo>
                    <a:pt x="6971" y="11463"/>
                    <a:pt x="7056" y="11406"/>
                    <a:pt x="7070" y="11392"/>
                  </a:cubicBezTo>
                  <a:cubicBezTo>
                    <a:pt x="7197" y="11294"/>
                    <a:pt x="7591" y="11026"/>
                    <a:pt x="7746" y="10928"/>
                  </a:cubicBezTo>
                  <a:cubicBezTo>
                    <a:pt x="7943" y="10815"/>
                    <a:pt x="8337" y="10660"/>
                    <a:pt x="8520" y="10604"/>
                  </a:cubicBezTo>
                  <a:cubicBezTo>
                    <a:pt x="8577" y="10590"/>
                    <a:pt x="8703" y="10547"/>
                    <a:pt x="8802" y="10519"/>
                  </a:cubicBezTo>
                  <a:cubicBezTo>
                    <a:pt x="8900" y="10491"/>
                    <a:pt x="9069" y="10449"/>
                    <a:pt x="9182" y="10421"/>
                  </a:cubicBezTo>
                  <a:cubicBezTo>
                    <a:pt x="9295" y="10378"/>
                    <a:pt x="9421" y="10350"/>
                    <a:pt x="9478" y="10336"/>
                  </a:cubicBezTo>
                  <a:cubicBezTo>
                    <a:pt x="9605" y="10294"/>
                    <a:pt x="9731" y="10322"/>
                    <a:pt x="9886" y="10435"/>
                  </a:cubicBezTo>
                  <a:cubicBezTo>
                    <a:pt x="10083" y="10562"/>
                    <a:pt x="10365" y="10773"/>
                    <a:pt x="10506" y="10885"/>
                  </a:cubicBezTo>
                  <a:cubicBezTo>
                    <a:pt x="10689" y="11012"/>
                    <a:pt x="10985" y="11195"/>
                    <a:pt x="11111" y="11237"/>
                  </a:cubicBezTo>
                  <a:cubicBezTo>
                    <a:pt x="11139" y="11252"/>
                    <a:pt x="11182" y="11266"/>
                    <a:pt x="11196" y="11266"/>
                  </a:cubicBezTo>
                  <a:cubicBezTo>
                    <a:pt x="11238" y="11308"/>
                    <a:pt x="11506" y="11378"/>
                    <a:pt x="11675" y="11406"/>
                  </a:cubicBezTo>
                  <a:cubicBezTo>
                    <a:pt x="11914" y="11449"/>
                    <a:pt x="12266" y="11421"/>
                    <a:pt x="12463" y="11336"/>
                  </a:cubicBezTo>
                  <a:cubicBezTo>
                    <a:pt x="12491" y="11322"/>
                    <a:pt x="12519" y="11308"/>
                    <a:pt x="12519" y="11308"/>
                  </a:cubicBezTo>
                  <a:cubicBezTo>
                    <a:pt x="12519" y="11322"/>
                    <a:pt x="12717" y="11237"/>
                    <a:pt x="12857" y="11167"/>
                  </a:cubicBezTo>
                  <a:cubicBezTo>
                    <a:pt x="13097" y="11054"/>
                    <a:pt x="13505" y="10843"/>
                    <a:pt x="13519" y="10843"/>
                  </a:cubicBezTo>
                  <a:cubicBezTo>
                    <a:pt x="13533" y="10843"/>
                    <a:pt x="13604" y="10815"/>
                    <a:pt x="13688" y="10787"/>
                  </a:cubicBezTo>
                  <a:cubicBezTo>
                    <a:pt x="13773" y="10745"/>
                    <a:pt x="13899" y="10702"/>
                    <a:pt x="13970" y="10674"/>
                  </a:cubicBezTo>
                  <a:cubicBezTo>
                    <a:pt x="14040" y="10646"/>
                    <a:pt x="14111" y="10618"/>
                    <a:pt x="14125" y="10618"/>
                  </a:cubicBezTo>
                  <a:cubicBezTo>
                    <a:pt x="14125" y="10604"/>
                    <a:pt x="14139" y="10604"/>
                    <a:pt x="14153" y="10604"/>
                  </a:cubicBezTo>
                  <a:cubicBezTo>
                    <a:pt x="14167" y="10604"/>
                    <a:pt x="14251" y="10562"/>
                    <a:pt x="14350" y="10519"/>
                  </a:cubicBezTo>
                  <a:cubicBezTo>
                    <a:pt x="14435" y="10477"/>
                    <a:pt x="14519" y="10435"/>
                    <a:pt x="14533" y="10435"/>
                  </a:cubicBezTo>
                  <a:cubicBezTo>
                    <a:pt x="14533" y="10435"/>
                    <a:pt x="14589" y="10421"/>
                    <a:pt x="14646" y="10407"/>
                  </a:cubicBezTo>
                  <a:cubicBezTo>
                    <a:pt x="14744" y="10364"/>
                    <a:pt x="15040" y="10280"/>
                    <a:pt x="15181" y="10252"/>
                  </a:cubicBezTo>
                  <a:cubicBezTo>
                    <a:pt x="15223" y="10238"/>
                    <a:pt x="15308" y="10224"/>
                    <a:pt x="15364" y="10209"/>
                  </a:cubicBezTo>
                  <a:cubicBezTo>
                    <a:pt x="15420" y="10195"/>
                    <a:pt x="15547" y="10167"/>
                    <a:pt x="15646" y="10139"/>
                  </a:cubicBezTo>
                  <a:cubicBezTo>
                    <a:pt x="15744" y="10125"/>
                    <a:pt x="15857" y="10111"/>
                    <a:pt x="15899" y="10097"/>
                  </a:cubicBezTo>
                  <a:cubicBezTo>
                    <a:pt x="15941" y="10083"/>
                    <a:pt x="16012" y="10069"/>
                    <a:pt x="16054" y="10069"/>
                  </a:cubicBezTo>
                  <a:cubicBezTo>
                    <a:pt x="16688" y="9942"/>
                    <a:pt x="17040" y="9787"/>
                    <a:pt x="17476" y="9435"/>
                  </a:cubicBezTo>
                  <a:cubicBezTo>
                    <a:pt x="17659" y="9294"/>
                    <a:pt x="17786" y="9153"/>
                    <a:pt x="17885" y="9027"/>
                  </a:cubicBezTo>
                  <a:cubicBezTo>
                    <a:pt x="18025" y="8815"/>
                    <a:pt x="18152" y="8703"/>
                    <a:pt x="18391" y="8576"/>
                  </a:cubicBezTo>
                  <a:cubicBezTo>
                    <a:pt x="18631" y="8449"/>
                    <a:pt x="18786" y="8379"/>
                    <a:pt x="18814" y="8379"/>
                  </a:cubicBezTo>
                  <a:cubicBezTo>
                    <a:pt x="18828" y="8379"/>
                    <a:pt x="18856" y="8365"/>
                    <a:pt x="18870" y="8351"/>
                  </a:cubicBezTo>
                  <a:cubicBezTo>
                    <a:pt x="18983" y="8294"/>
                    <a:pt x="19279" y="8280"/>
                    <a:pt x="19391" y="8337"/>
                  </a:cubicBezTo>
                  <a:cubicBezTo>
                    <a:pt x="19433" y="8351"/>
                    <a:pt x="19448" y="8351"/>
                    <a:pt x="19462" y="8337"/>
                  </a:cubicBezTo>
                  <a:cubicBezTo>
                    <a:pt x="19476" y="8323"/>
                    <a:pt x="19448" y="8280"/>
                    <a:pt x="19377" y="8182"/>
                  </a:cubicBezTo>
                  <a:cubicBezTo>
                    <a:pt x="19222" y="8013"/>
                    <a:pt x="19152" y="7928"/>
                    <a:pt x="18997" y="7816"/>
                  </a:cubicBezTo>
                  <a:cubicBezTo>
                    <a:pt x="18758" y="7633"/>
                    <a:pt x="18631" y="7562"/>
                    <a:pt x="18124" y="7435"/>
                  </a:cubicBezTo>
                  <a:cubicBezTo>
                    <a:pt x="17800" y="7351"/>
                    <a:pt x="17040" y="7224"/>
                    <a:pt x="16744" y="7196"/>
                  </a:cubicBezTo>
                  <a:cubicBezTo>
                    <a:pt x="16702" y="7196"/>
                    <a:pt x="16519" y="7182"/>
                    <a:pt x="16364" y="7168"/>
                  </a:cubicBezTo>
                  <a:cubicBezTo>
                    <a:pt x="15913" y="7126"/>
                    <a:pt x="15829" y="7126"/>
                    <a:pt x="15251" y="7111"/>
                  </a:cubicBezTo>
                  <a:cubicBezTo>
                    <a:pt x="14350" y="7097"/>
                    <a:pt x="13928" y="7168"/>
                    <a:pt x="13421" y="7379"/>
                  </a:cubicBezTo>
                  <a:cubicBezTo>
                    <a:pt x="13252" y="7464"/>
                    <a:pt x="13026" y="7590"/>
                    <a:pt x="12660" y="7844"/>
                  </a:cubicBezTo>
                  <a:cubicBezTo>
                    <a:pt x="12576" y="7886"/>
                    <a:pt x="12519" y="7928"/>
                    <a:pt x="12505" y="7928"/>
                  </a:cubicBezTo>
                  <a:cubicBezTo>
                    <a:pt x="12505" y="7928"/>
                    <a:pt x="12463" y="7956"/>
                    <a:pt x="12421" y="7985"/>
                  </a:cubicBezTo>
                  <a:cubicBezTo>
                    <a:pt x="12393" y="8027"/>
                    <a:pt x="12350" y="8041"/>
                    <a:pt x="12350" y="8041"/>
                  </a:cubicBezTo>
                  <a:cubicBezTo>
                    <a:pt x="12322" y="8041"/>
                    <a:pt x="11970" y="8308"/>
                    <a:pt x="11815" y="8435"/>
                  </a:cubicBezTo>
                  <a:cubicBezTo>
                    <a:pt x="11745" y="8492"/>
                    <a:pt x="11506" y="8703"/>
                    <a:pt x="11463" y="8745"/>
                  </a:cubicBezTo>
                  <a:cubicBezTo>
                    <a:pt x="11449" y="8745"/>
                    <a:pt x="11337" y="8858"/>
                    <a:pt x="11210" y="8998"/>
                  </a:cubicBezTo>
                  <a:cubicBezTo>
                    <a:pt x="11069" y="9125"/>
                    <a:pt x="10914" y="9266"/>
                    <a:pt x="10858" y="9308"/>
                  </a:cubicBezTo>
                  <a:cubicBezTo>
                    <a:pt x="10816" y="9350"/>
                    <a:pt x="10703" y="9449"/>
                    <a:pt x="10618" y="9519"/>
                  </a:cubicBezTo>
                  <a:cubicBezTo>
                    <a:pt x="10393" y="9731"/>
                    <a:pt x="9942" y="10055"/>
                    <a:pt x="9773" y="10139"/>
                  </a:cubicBezTo>
                  <a:cubicBezTo>
                    <a:pt x="9661" y="10195"/>
                    <a:pt x="9562" y="10224"/>
                    <a:pt x="9309" y="10294"/>
                  </a:cubicBezTo>
                  <a:cubicBezTo>
                    <a:pt x="8915" y="10393"/>
                    <a:pt x="8365" y="10576"/>
                    <a:pt x="8154" y="10674"/>
                  </a:cubicBezTo>
                  <a:cubicBezTo>
                    <a:pt x="7887" y="10787"/>
                    <a:pt x="7703" y="10885"/>
                    <a:pt x="7647" y="10914"/>
                  </a:cubicBezTo>
                  <a:cubicBezTo>
                    <a:pt x="7619" y="10942"/>
                    <a:pt x="7591" y="10956"/>
                    <a:pt x="7577" y="10956"/>
                  </a:cubicBezTo>
                  <a:cubicBezTo>
                    <a:pt x="7563" y="10956"/>
                    <a:pt x="7239" y="11181"/>
                    <a:pt x="7211" y="11209"/>
                  </a:cubicBezTo>
                  <a:cubicBezTo>
                    <a:pt x="7197" y="11223"/>
                    <a:pt x="7182" y="11237"/>
                    <a:pt x="7182" y="11237"/>
                  </a:cubicBezTo>
                  <a:cubicBezTo>
                    <a:pt x="7168" y="11237"/>
                    <a:pt x="7098" y="11294"/>
                    <a:pt x="6957" y="11392"/>
                  </a:cubicBezTo>
                  <a:cubicBezTo>
                    <a:pt x="6915" y="11435"/>
                    <a:pt x="6915" y="11406"/>
                    <a:pt x="6957" y="11364"/>
                  </a:cubicBezTo>
                  <a:cubicBezTo>
                    <a:pt x="6971" y="11350"/>
                    <a:pt x="6999" y="11308"/>
                    <a:pt x="7013" y="11294"/>
                  </a:cubicBezTo>
                  <a:cubicBezTo>
                    <a:pt x="7028" y="11266"/>
                    <a:pt x="7112" y="11167"/>
                    <a:pt x="7182" y="11068"/>
                  </a:cubicBezTo>
                  <a:cubicBezTo>
                    <a:pt x="7267" y="10956"/>
                    <a:pt x="7351" y="10843"/>
                    <a:pt x="7366" y="10815"/>
                  </a:cubicBezTo>
                  <a:cubicBezTo>
                    <a:pt x="7492" y="10646"/>
                    <a:pt x="7872" y="9886"/>
                    <a:pt x="7957" y="9660"/>
                  </a:cubicBezTo>
                  <a:cubicBezTo>
                    <a:pt x="7999" y="9505"/>
                    <a:pt x="8041" y="9393"/>
                    <a:pt x="8126" y="9041"/>
                  </a:cubicBezTo>
                  <a:cubicBezTo>
                    <a:pt x="8154" y="8956"/>
                    <a:pt x="8182" y="8844"/>
                    <a:pt x="8210" y="8787"/>
                  </a:cubicBezTo>
                  <a:cubicBezTo>
                    <a:pt x="8225" y="8745"/>
                    <a:pt x="8253" y="8689"/>
                    <a:pt x="8253" y="8689"/>
                  </a:cubicBezTo>
                  <a:cubicBezTo>
                    <a:pt x="8253" y="8632"/>
                    <a:pt x="8408" y="8407"/>
                    <a:pt x="8591" y="8210"/>
                  </a:cubicBezTo>
                  <a:cubicBezTo>
                    <a:pt x="8844" y="7942"/>
                    <a:pt x="8971" y="7816"/>
                    <a:pt x="9238" y="7647"/>
                  </a:cubicBezTo>
                  <a:cubicBezTo>
                    <a:pt x="9379" y="7548"/>
                    <a:pt x="9506" y="7464"/>
                    <a:pt x="9520" y="7464"/>
                  </a:cubicBezTo>
                  <a:cubicBezTo>
                    <a:pt x="9534" y="7464"/>
                    <a:pt x="9534" y="7464"/>
                    <a:pt x="9534" y="7449"/>
                  </a:cubicBezTo>
                  <a:cubicBezTo>
                    <a:pt x="9534" y="7449"/>
                    <a:pt x="9562" y="7421"/>
                    <a:pt x="9605" y="7407"/>
                  </a:cubicBezTo>
                  <a:cubicBezTo>
                    <a:pt x="9675" y="7351"/>
                    <a:pt x="9886" y="7196"/>
                    <a:pt x="10013" y="7083"/>
                  </a:cubicBezTo>
                  <a:cubicBezTo>
                    <a:pt x="10055" y="7027"/>
                    <a:pt x="10168" y="6957"/>
                    <a:pt x="10238" y="6914"/>
                  </a:cubicBezTo>
                  <a:cubicBezTo>
                    <a:pt x="10323" y="6858"/>
                    <a:pt x="10393" y="6816"/>
                    <a:pt x="10407" y="6802"/>
                  </a:cubicBezTo>
                  <a:cubicBezTo>
                    <a:pt x="10449" y="6774"/>
                    <a:pt x="10604" y="6717"/>
                    <a:pt x="10759" y="6689"/>
                  </a:cubicBezTo>
                  <a:cubicBezTo>
                    <a:pt x="10830" y="6661"/>
                    <a:pt x="10970" y="6633"/>
                    <a:pt x="11083" y="6605"/>
                  </a:cubicBezTo>
                  <a:cubicBezTo>
                    <a:pt x="11351" y="6548"/>
                    <a:pt x="11646" y="6478"/>
                    <a:pt x="11675" y="6450"/>
                  </a:cubicBezTo>
                  <a:cubicBezTo>
                    <a:pt x="11717" y="6436"/>
                    <a:pt x="11970" y="6365"/>
                    <a:pt x="12069" y="6337"/>
                  </a:cubicBezTo>
                  <a:cubicBezTo>
                    <a:pt x="12097" y="6337"/>
                    <a:pt x="12196" y="6295"/>
                    <a:pt x="12280" y="6267"/>
                  </a:cubicBezTo>
                  <a:cubicBezTo>
                    <a:pt x="12350" y="6238"/>
                    <a:pt x="12463" y="6196"/>
                    <a:pt x="12519" y="6182"/>
                  </a:cubicBezTo>
                  <a:cubicBezTo>
                    <a:pt x="12562" y="6154"/>
                    <a:pt x="12688" y="6098"/>
                    <a:pt x="12787" y="6041"/>
                  </a:cubicBezTo>
                  <a:cubicBezTo>
                    <a:pt x="12900" y="5999"/>
                    <a:pt x="12984" y="5957"/>
                    <a:pt x="12998" y="5957"/>
                  </a:cubicBezTo>
                  <a:cubicBezTo>
                    <a:pt x="13012" y="5957"/>
                    <a:pt x="13026" y="5943"/>
                    <a:pt x="13040" y="5929"/>
                  </a:cubicBezTo>
                  <a:cubicBezTo>
                    <a:pt x="13055" y="5915"/>
                    <a:pt x="13097" y="5900"/>
                    <a:pt x="13139" y="5872"/>
                  </a:cubicBezTo>
                  <a:cubicBezTo>
                    <a:pt x="13238" y="5830"/>
                    <a:pt x="13505" y="5703"/>
                    <a:pt x="13646" y="5647"/>
                  </a:cubicBezTo>
                  <a:cubicBezTo>
                    <a:pt x="13702" y="5619"/>
                    <a:pt x="13787" y="5563"/>
                    <a:pt x="13857" y="5506"/>
                  </a:cubicBezTo>
                  <a:cubicBezTo>
                    <a:pt x="13913" y="5464"/>
                    <a:pt x="14012" y="5408"/>
                    <a:pt x="14054" y="5379"/>
                  </a:cubicBezTo>
                  <a:cubicBezTo>
                    <a:pt x="14435" y="5112"/>
                    <a:pt x="14843" y="4675"/>
                    <a:pt x="15012" y="4351"/>
                  </a:cubicBezTo>
                  <a:cubicBezTo>
                    <a:pt x="15026" y="4309"/>
                    <a:pt x="15054" y="4267"/>
                    <a:pt x="15068" y="4253"/>
                  </a:cubicBezTo>
                  <a:cubicBezTo>
                    <a:pt x="15082" y="4239"/>
                    <a:pt x="15125" y="4182"/>
                    <a:pt x="15153" y="4126"/>
                  </a:cubicBezTo>
                  <a:cubicBezTo>
                    <a:pt x="15181" y="4070"/>
                    <a:pt x="15251" y="3943"/>
                    <a:pt x="15293" y="3845"/>
                  </a:cubicBezTo>
                  <a:cubicBezTo>
                    <a:pt x="15350" y="3746"/>
                    <a:pt x="15420" y="3619"/>
                    <a:pt x="15448" y="3549"/>
                  </a:cubicBezTo>
                  <a:cubicBezTo>
                    <a:pt x="15477" y="3492"/>
                    <a:pt x="15505" y="3436"/>
                    <a:pt x="15519" y="3422"/>
                  </a:cubicBezTo>
                  <a:cubicBezTo>
                    <a:pt x="15533" y="3422"/>
                    <a:pt x="15533" y="3408"/>
                    <a:pt x="15533" y="3394"/>
                  </a:cubicBezTo>
                  <a:cubicBezTo>
                    <a:pt x="15533" y="3366"/>
                    <a:pt x="15561" y="3324"/>
                    <a:pt x="15589" y="3295"/>
                  </a:cubicBezTo>
                  <a:cubicBezTo>
                    <a:pt x="15603" y="3253"/>
                    <a:pt x="15646" y="3197"/>
                    <a:pt x="15674" y="3140"/>
                  </a:cubicBezTo>
                  <a:cubicBezTo>
                    <a:pt x="15758" y="2986"/>
                    <a:pt x="16068" y="2563"/>
                    <a:pt x="16167" y="2465"/>
                  </a:cubicBezTo>
                  <a:cubicBezTo>
                    <a:pt x="16195" y="2422"/>
                    <a:pt x="16251" y="2352"/>
                    <a:pt x="16420" y="2112"/>
                  </a:cubicBezTo>
                  <a:cubicBezTo>
                    <a:pt x="16462" y="2056"/>
                    <a:pt x="16505" y="2000"/>
                    <a:pt x="16519" y="1972"/>
                  </a:cubicBezTo>
                  <a:cubicBezTo>
                    <a:pt x="16533" y="1958"/>
                    <a:pt x="16561" y="1929"/>
                    <a:pt x="16575" y="1901"/>
                  </a:cubicBezTo>
                  <a:cubicBezTo>
                    <a:pt x="16603" y="1845"/>
                    <a:pt x="16772" y="1634"/>
                    <a:pt x="16828" y="1577"/>
                  </a:cubicBezTo>
                  <a:cubicBezTo>
                    <a:pt x="16857" y="1549"/>
                    <a:pt x="16885" y="1521"/>
                    <a:pt x="16885" y="1507"/>
                  </a:cubicBezTo>
                  <a:cubicBezTo>
                    <a:pt x="16885" y="1507"/>
                    <a:pt x="16913" y="1465"/>
                    <a:pt x="16955" y="1437"/>
                  </a:cubicBezTo>
                  <a:cubicBezTo>
                    <a:pt x="17082" y="1296"/>
                    <a:pt x="17237" y="1085"/>
                    <a:pt x="17321" y="916"/>
                  </a:cubicBezTo>
                  <a:cubicBezTo>
                    <a:pt x="17363" y="803"/>
                    <a:pt x="17363" y="789"/>
                    <a:pt x="17335" y="747"/>
                  </a:cubicBezTo>
                  <a:cubicBezTo>
                    <a:pt x="17307" y="704"/>
                    <a:pt x="17293" y="704"/>
                    <a:pt x="16997" y="887"/>
                  </a:cubicBezTo>
                  <a:cubicBezTo>
                    <a:pt x="16871" y="958"/>
                    <a:pt x="16758" y="1028"/>
                    <a:pt x="16730" y="1042"/>
                  </a:cubicBezTo>
                  <a:cubicBezTo>
                    <a:pt x="16645" y="1099"/>
                    <a:pt x="16462" y="1197"/>
                    <a:pt x="16378" y="1225"/>
                  </a:cubicBezTo>
                  <a:cubicBezTo>
                    <a:pt x="16307" y="1268"/>
                    <a:pt x="16279" y="1282"/>
                    <a:pt x="16068" y="1380"/>
                  </a:cubicBezTo>
                  <a:cubicBezTo>
                    <a:pt x="16012" y="1394"/>
                    <a:pt x="15941" y="1422"/>
                    <a:pt x="15899" y="1437"/>
                  </a:cubicBezTo>
                  <a:cubicBezTo>
                    <a:pt x="15786" y="1479"/>
                    <a:pt x="15392" y="1606"/>
                    <a:pt x="15040" y="1746"/>
                  </a:cubicBezTo>
                  <a:cubicBezTo>
                    <a:pt x="14857" y="1817"/>
                    <a:pt x="14674" y="1887"/>
                    <a:pt x="14632" y="1901"/>
                  </a:cubicBezTo>
                  <a:cubicBezTo>
                    <a:pt x="14449" y="1944"/>
                    <a:pt x="14068" y="2056"/>
                    <a:pt x="14012" y="2070"/>
                  </a:cubicBezTo>
                  <a:cubicBezTo>
                    <a:pt x="13843" y="2098"/>
                    <a:pt x="13350" y="2324"/>
                    <a:pt x="12900" y="2563"/>
                  </a:cubicBezTo>
                  <a:cubicBezTo>
                    <a:pt x="12829" y="2591"/>
                    <a:pt x="12759" y="2634"/>
                    <a:pt x="12731" y="2648"/>
                  </a:cubicBezTo>
                  <a:cubicBezTo>
                    <a:pt x="12717" y="2662"/>
                    <a:pt x="12688" y="2676"/>
                    <a:pt x="12688" y="2690"/>
                  </a:cubicBezTo>
                  <a:cubicBezTo>
                    <a:pt x="12674" y="2690"/>
                    <a:pt x="12618" y="2732"/>
                    <a:pt x="12562" y="2774"/>
                  </a:cubicBezTo>
                  <a:cubicBezTo>
                    <a:pt x="12491" y="2817"/>
                    <a:pt x="12421" y="2873"/>
                    <a:pt x="12393" y="2887"/>
                  </a:cubicBezTo>
                  <a:cubicBezTo>
                    <a:pt x="12350" y="2915"/>
                    <a:pt x="12153" y="3112"/>
                    <a:pt x="11998" y="3281"/>
                  </a:cubicBezTo>
                  <a:cubicBezTo>
                    <a:pt x="11970" y="3324"/>
                    <a:pt x="11914" y="3394"/>
                    <a:pt x="11886" y="3436"/>
                  </a:cubicBezTo>
                  <a:cubicBezTo>
                    <a:pt x="11858" y="3478"/>
                    <a:pt x="11829" y="3507"/>
                    <a:pt x="11815" y="3521"/>
                  </a:cubicBezTo>
                  <a:cubicBezTo>
                    <a:pt x="11773" y="3563"/>
                    <a:pt x="11604" y="3859"/>
                    <a:pt x="11477" y="4126"/>
                  </a:cubicBezTo>
                  <a:cubicBezTo>
                    <a:pt x="11435" y="4211"/>
                    <a:pt x="11393" y="4309"/>
                    <a:pt x="11379" y="4337"/>
                  </a:cubicBezTo>
                  <a:cubicBezTo>
                    <a:pt x="11139" y="4760"/>
                    <a:pt x="10956" y="5126"/>
                    <a:pt x="10956" y="5154"/>
                  </a:cubicBezTo>
                  <a:cubicBezTo>
                    <a:pt x="10956" y="5168"/>
                    <a:pt x="10942" y="5210"/>
                    <a:pt x="10914" y="5239"/>
                  </a:cubicBezTo>
                  <a:cubicBezTo>
                    <a:pt x="10900" y="5281"/>
                    <a:pt x="10872" y="5351"/>
                    <a:pt x="10858" y="5408"/>
                  </a:cubicBezTo>
                  <a:cubicBezTo>
                    <a:pt x="10801" y="5563"/>
                    <a:pt x="10717" y="5746"/>
                    <a:pt x="10703" y="5802"/>
                  </a:cubicBezTo>
                  <a:cubicBezTo>
                    <a:pt x="10689" y="5830"/>
                    <a:pt x="10647" y="5929"/>
                    <a:pt x="10604" y="6013"/>
                  </a:cubicBezTo>
                  <a:cubicBezTo>
                    <a:pt x="10463" y="6337"/>
                    <a:pt x="10323" y="6576"/>
                    <a:pt x="10182" y="6774"/>
                  </a:cubicBezTo>
                  <a:cubicBezTo>
                    <a:pt x="10041" y="6971"/>
                    <a:pt x="9999" y="7013"/>
                    <a:pt x="9844" y="7140"/>
                  </a:cubicBezTo>
                  <a:cubicBezTo>
                    <a:pt x="9745" y="7224"/>
                    <a:pt x="9703" y="7252"/>
                    <a:pt x="9520" y="7379"/>
                  </a:cubicBezTo>
                  <a:cubicBezTo>
                    <a:pt x="9492" y="7407"/>
                    <a:pt x="9393" y="7464"/>
                    <a:pt x="9309" y="7520"/>
                  </a:cubicBezTo>
                  <a:cubicBezTo>
                    <a:pt x="9013" y="7703"/>
                    <a:pt x="8858" y="7830"/>
                    <a:pt x="8605" y="8083"/>
                  </a:cubicBezTo>
                  <a:cubicBezTo>
                    <a:pt x="8478" y="8224"/>
                    <a:pt x="8365" y="8351"/>
                    <a:pt x="8365" y="8351"/>
                  </a:cubicBezTo>
                  <a:cubicBezTo>
                    <a:pt x="8365" y="8365"/>
                    <a:pt x="8365" y="8379"/>
                    <a:pt x="8351" y="8379"/>
                  </a:cubicBezTo>
                  <a:cubicBezTo>
                    <a:pt x="8337" y="8379"/>
                    <a:pt x="8210" y="8548"/>
                    <a:pt x="8210" y="8562"/>
                  </a:cubicBezTo>
                  <a:cubicBezTo>
                    <a:pt x="8210" y="8576"/>
                    <a:pt x="8196" y="8604"/>
                    <a:pt x="8182" y="8632"/>
                  </a:cubicBezTo>
                  <a:cubicBezTo>
                    <a:pt x="8154" y="8660"/>
                    <a:pt x="8126" y="8731"/>
                    <a:pt x="8112" y="8773"/>
                  </a:cubicBezTo>
                  <a:cubicBezTo>
                    <a:pt x="8098" y="8829"/>
                    <a:pt x="8084" y="8858"/>
                    <a:pt x="8070" y="8858"/>
                  </a:cubicBezTo>
                  <a:cubicBezTo>
                    <a:pt x="8070" y="8858"/>
                    <a:pt x="8070" y="8759"/>
                    <a:pt x="8084" y="8646"/>
                  </a:cubicBezTo>
                  <a:cubicBezTo>
                    <a:pt x="8098" y="8548"/>
                    <a:pt x="8098" y="8337"/>
                    <a:pt x="8098" y="8196"/>
                  </a:cubicBezTo>
                  <a:cubicBezTo>
                    <a:pt x="8098" y="7816"/>
                    <a:pt x="8168" y="7464"/>
                    <a:pt x="8281" y="7210"/>
                  </a:cubicBezTo>
                  <a:cubicBezTo>
                    <a:pt x="8323" y="7126"/>
                    <a:pt x="8379" y="7013"/>
                    <a:pt x="8393" y="6971"/>
                  </a:cubicBezTo>
                  <a:cubicBezTo>
                    <a:pt x="8408" y="6928"/>
                    <a:pt x="8450" y="6844"/>
                    <a:pt x="8478" y="6802"/>
                  </a:cubicBezTo>
                  <a:cubicBezTo>
                    <a:pt x="8506" y="6745"/>
                    <a:pt x="8534" y="6661"/>
                    <a:pt x="8562" y="6605"/>
                  </a:cubicBezTo>
                  <a:cubicBezTo>
                    <a:pt x="8591" y="6548"/>
                    <a:pt x="8703" y="6323"/>
                    <a:pt x="8802" y="6098"/>
                  </a:cubicBezTo>
                  <a:cubicBezTo>
                    <a:pt x="9041" y="5633"/>
                    <a:pt x="9027" y="5661"/>
                    <a:pt x="9069" y="5534"/>
                  </a:cubicBezTo>
                  <a:cubicBezTo>
                    <a:pt x="9168" y="5267"/>
                    <a:pt x="9182" y="4971"/>
                    <a:pt x="9112" y="4689"/>
                  </a:cubicBezTo>
                  <a:cubicBezTo>
                    <a:pt x="9098" y="4647"/>
                    <a:pt x="9098" y="4520"/>
                    <a:pt x="9083" y="4394"/>
                  </a:cubicBezTo>
                  <a:cubicBezTo>
                    <a:pt x="9055" y="3830"/>
                    <a:pt x="9055" y="3774"/>
                    <a:pt x="8915" y="3422"/>
                  </a:cubicBezTo>
                  <a:cubicBezTo>
                    <a:pt x="8788" y="3098"/>
                    <a:pt x="8746" y="2957"/>
                    <a:pt x="8703" y="2718"/>
                  </a:cubicBezTo>
                  <a:cubicBezTo>
                    <a:pt x="8689" y="2662"/>
                    <a:pt x="8661" y="2521"/>
                    <a:pt x="8633" y="2394"/>
                  </a:cubicBezTo>
                  <a:cubicBezTo>
                    <a:pt x="8605" y="2281"/>
                    <a:pt x="8577" y="2155"/>
                    <a:pt x="8577" y="2112"/>
                  </a:cubicBezTo>
                  <a:cubicBezTo>
                    <a:pt x="8548" y="1986"/>
                    <a:pt x="8464" y="1648"/>
                    <a:pt x="8436" y="1591"/>
                  </a:cubicBezTo>
                  <a:cubicBezTo>
                    <a:pt x="8408" y="1563"/>
                    <a:pt x="8379" y="1493"/>
                    <a:pt x="8351" y="1422"/>
                  </a:cubicBezTo>
                  <a:cubicBezTo>
                    <a:pt x="8281" y="1282"/>
                    <a:pt x="8112" y="1056"/>
                    <a:pt x="7985" y="958"/>
                  </a:cubicBezTo>
                  <a:cubicBezTo>
                    <a:pt x="7872" y="873"/>
                    <a:pt x="7591" y="690"/>
                    <a:pt x="7492" y="648"/>
                  </a:cubicBezTo>
                  <a:cubicBezTo>
                    <a:pt x="7464" y="620"/>
                    <a:pt x="7366" y="578"/>
                    <a:pt x="7281" y="535"/>
                  </a:cubicBezTo>
                  <a:cubicBezTo>
                    <a:pt x="7028" y="409"/>
                    <a:pt x="6760" y="324"/>
                    <a:pt x="6492" y="282"/>
                  </a:cubicBezTo>
                  <a:cubicBezTo>
                    <a:pt x="6309" y="254"/>
                    <a:pt x="6169" y="226"/>
                    <a:pt x="6084" y="226"/>
                  </a:cubicBezTo>
                  <a:cubicBezTo>
                    <a:pt x="5831" y="183"/>
                    <a:pt x="5633" y="141"/>
                    <a:pt x="5507" y="57"/>
                  </a:cubicBezTo>
                  <a:cubicBezTo>
                    <a:pt x="5436" y="28"/>
                    <a:pt x="5366" y="0"/>
                    <a:pt x="5366" y="28"/>
                  </a:cubicBezTo>
                  <a:cubicBezTo>
                    <a:pt x="5366" y="28"/>
                    <a:pt x="5408" y="71"/>
                    <a:pt x="5436" y="141"/>
                  </a:cubicBezTo>
                  <a:cubicBezTo>
                    <a:pt x="5479" y="197"/>
                    <a:pt x="5507" y="240"/>
                    <a:pt x="5507" y="254"/>
                  </a:cubicBezTo>
                  <a:cubicBezTo>
                    <a:pt x="5507" y="254"/>
                    <a:pt x="5535" y="324"/>
                    <a:pt x="5563" y="395"/>
                  </a:cubicBezTo>
                  <a:cubicBezTo>
                    <a:pt x="5605" y="479"/>
                    <a:pt x="5633" y="535"/>
                    <a:pt x="5633" y="549"/>
                  </a:cubicBezTo>
                  <a:cubicBezTo>
                    <a:pt x="5633" y="549"/>
                    <a:pt x="5648" y="592"/>
                    <a:pt x="5676" y="648"/>
                  </a:cubicBezTo>
                  <a:cubicBezTo>
                    <a:pt x="5774" y="859"/>
                    <a:pt x="5845" y="1113"/>
                    <a:pt x="5901" y="1408"/>
                  </a:cubicBezTo>
                  <a:cubicBezTo>
                    <a:pt x="5929" y="1591"/>
                    <a:pt x="6014" y="2141"/>
                    <a:pt x="6042" y="2338"/>
                  </a:cubicBezTo>
                  <a:cubicBezTo>
                    <a:pt x="6070" y="2577"/>
                    <a:pt x="6070" y="2591"/>
                    <a:pt x="6098" y="2971"/>
                  </a:cubicBezTo>
                  <a:cubicBezTo>
                    <a:pt x="6126" y="3366"/>
                    <a:pt x="6140" y="3507"/>
                    <a:pt x="6183" y="3760"/>
                  </a:cubicBezTo>
                  <a:cubicBezTo>
                    <a:pt x="6197" y="3859"/>
                    <a:pt x="6225" y="3957"/>
                    <a:pt x="6225" y="3999"/>
                  </a:cubicBezTo>
                  <a:cubicBezTo>
                    <a:pt x="6239" y="4084"/>
                    <a:pt x="6295" y="4281"/>
                    <a:pt x="6323" y="4337"/>
                  </a:cubicBezTo>
                  <a:cubicBezTo>
                    <a:pt x="6408" y="4506"/>
                    <a:pt x="6605" y="4689"/>
                    <a:pt x="6873" y="4844"/>
                  </a:cubicBezTo>
                  <a:cubicBezTo>
                    <a:pt x="7084" y="4971"/>
                    <a:pt x="7154" y="5027"/>
                    <a:pt x="7197" y="5126"/>
                  </a:cubicBezTo>
                  <a:cubicBezTo>
                    <a:pt x="7253" y="5225"/>
                    <a:pt x="7253" y="5323"/>
                    <a:pt x="7225" y="5760"/>
                  </a:cubicBezTo>
                  <a:cubicBezTo>
                    <a:pt x="7197" y="6154"/>
                    <a:pt x="7225" y="6351"/>
                    <a:pt x="7380" y="6816"/>
                  </a:cubicBezTo>
                  <a:cubicBezTo>
                    <a:pt x="7450" y="7013"/>
                    <a:pt x="7549" y="7224"/>
                    <a:pt x="7591" y="7266"/>
                  </a:cubicBezTo>
                  <a:cubicBezTo>
                    <a:pt x="7605" y="7280"/>
                    <a:pt x="7619" y="7309"/>
                    <a:pt x="7619" y="7309"/>
                  </a:cubicBezTo>
                  <a:cubicBezTo>
                    <a:pt x="7619" y="7309"/>
                    <a:pt x="7647" y="7365"/>
                    <a:pt x="7675" y="7421"/>
                  </a:cubicBezTo>
                  <a:cubicBezTo>
                    <a:pt x="7718" y="7478"/>
                    <a:pt x="7746" y="7534"/>
                    <a:pt x="7746" y="7548"/>
                  </a:cubicBezTo>
                  <a:cubicBezTo>
                    <a:pt x="7746" y="7548"/>
                    <a:pt x="7760" y="7576"/>
                    <a:pt x="7887" y="7858"/>
                  </a:cubicBezTo>
                  <a:cubicBezTo>
                    <a:pt x="7985" y="8069"/>
                    <a:pt x="8027" y="8224"/>
                    <a:pt x="8027" y="8449"/>
                  </a:cubicBezTo>
                  <a:cubicBezTo>
                    <a:pt x="8056" y="8858"/>
                    <a:pt x="7915" y="9618"/>
                    <a:pt x="7788" y="9815"/>
                  </a:cubicBezTo>
                  <a:cubicBezTo>
                    <a:pt x="7774" y="9843"/>
                    <a:pt x="7760" y="9857"/>
                    <a:pt x="7760" y="9872"/>
                  </a:cubicBezTo>
                  <a:cubicBezTo>
                    <a:pt x="7760" y="9886"/>
                    <a:pt x="7732" y="9942"/>
                    <a:pt x="7703" y="10012"/>
                  </a:cubicBezTo>
                  <a:cubicBezTo>
                    <a:pt x="7675" y="10069"/>
                    <a:pt x="7591" y="10238"/>
                    <a:pt x="7520" y="10364"/>
                  </a:cubicBezTo>
                  <a:cubicBezTo>
                    <a:pt x="7380" y="10646"/>
                    <a:pt x="7225" y="10885"/>
                    <a:pt x="7028" y="11139"/>
                  </a:cubicBezTo>
                  <a:cubicBezTo>
                    <a:pt x="6732" y="11519"/>
                    <a:pt x="6563" y="11702"/>
                    <a:pt x="6211" y="11998"/>
                  </a:cubicBezTo>
                  <a:cubicBezTo>
                    <a:pt x="6112" y="12082"/>
                    <a:pt x="5986" y="12195"/>
                    <a:pt x="5943" y="12237"/>
                  </a:cubicBezTo>
                  <a:cubicBezTo>
                    <a:pt x="5887" y="12294"/>
                    <a:pt x="5817" y="12350"/>
                    <a:pt x="5788" y="12378"/>
                  </a:cubicBezTo>
                  <a:cubicBezTo>
                    <a:pt x="5746" y="12392"/>
                    <a:pt x="5648" y="12477"/>
                    <a:pt x="5549" y="12547"/>
                  </a:cubicBezTo>
                  <a:cubicBezTo>
                    <a:pt x="5450" y="12632"/>
                    <a:pt x="5338" y="12716"/>
                    <a:pt x="5281" y="12758"/>
                  </a:cubicBezTo>
                  <a:cubicBezTo>
                    <a:pt x="5239" y="12786"/>
                    <a:pt x="5197" y="12829"/>
                    <a:pt x="5183" y="12843"/>
                  </a:cubicBezTo>
                  <a:cubicBezTo>
                    <a:pt x="5183" y="12843"/>
                    <a:pt x="5169" y="12857"/>
                    <a:pt x="5169" y="12843"/>
                  </a:cubicBezTo>
                  <a:cubicBezTo>
                    <a:pt x="5169" y="12829"/>
                    <a:pt x="5253" y="12688"/>
                    <a:pt x="5267" y="12660"/>
                  </a:cubicBezTo>
                  <a:cubicBezTo>
                    <a:pt x="5296" y="12632"/>
                    <a:pt x="5507" y="12195"/>
                    <a:pt x="5549" y="12096"/>
                  </a:cubicBezTo>
                  <a:cubicBezTo>
                    <a:pt x="5563" y="12040"/>
                    <a:pt x="5619" y="11927"/>
                    <a:pt x="5662" y="11857"/>
                  </a:cubicBezTo>
                  <a:cubicBezTo>
                    <a:pt x="5690" y="11773"/>
                    <a:pt x="5732" y="11702"/>
                    <a:pt x="5732" y="11688"/>
                  </a:cubicBezTo>
                  <a:cubicBezTo>
                    <a:pt x="5732" y="11646"/>
                    <a:pt x="5831" y="11463"/>
                    <a:pt x="5943" y="11322"/>
                  </a:cubicBezTo>
                  <a:cubicBezTo>
                    <a:pt x="6155" y="11054"/>
                    <a:pt x="6253" y="10801"/>
                    <a:pt x="6281" y="10449"/>
                  </a:cubicBezTo>
                  <a:cubicBezTo>
                    <a:pt x="6295" y="10153"/>
                    <a:pt x="6197" y="9956"/>
                    <a:pt x="5929" y="9703"/>
                  </a:cubicBezTo>
                  <a:cubicBezTo>
                    <a:pt x="5817" y="9590"/>
                    <a:pt x="5676" y="9519"/>
                    <a:pt x="5408" y="9421"/>
                  </a:cubicBezTo>
                  <a:cubicBezTo>
                    <a:pt x="5324" y="9393"/>
                    <a:pt x="5253" y="9350"/>
                    <a:pt x="5239" y="9350"/>
                  </a:cubicBezTo>
                  <a:cubicBezTo>
                    <a:pt x="5225" y="9336"/>
                    <a:pt x="5197" y="9336"/>
                    <a:pt x="5169" y="9336"/>
                  </a:cubicBezTo>
                  <a:cubicBezTo>
                    <a:pt x="5127" y="9336"/>
                    <a:pt x="5127" y="9322"/>
                    <a:pt x="5112" y="9224"/>
                  </a:cubicBezTo>
                  <a:cubicBezTo>
                    <a:pt x="5098" y="9013"/>
                    <a:pt x="5014" y="8632"/>
                    <a:pt x="4958" y="8492"/>
                  </a:cubicBezTo>
                  <a:cubicBezTo>
                    <a:pt x="4958" y="8477"/>
                    <a:pt x="4929" y="8421"/>
                    <a:pt x="4901" y="8351"/>
                  </a:cubicBezTo>
                  <a:cubicBezTo>
                    <a:pt x="4873" y="8294"/>
                    <a:pt x="4845" y="8210"/>
                    <a:pt x="4817" y="8182"/>
                  </a:cubicBezTo>
                  <a:cubicBezTo>
                    <a:pt x="4760" y="8097"/>
                    <a:pt x="4352" y="7703"/>
                    <a:pt x="4310" y="7703"/>
                  </a:cubicBezTo>
                  <a:cubicBezTo>
                    <a:pt x="4282" y="7703"/>
                    <a:pt x="4282" y="7717"/>
                    <a:pt x="4310" y="7844"/>
                  </a:cubicBezTo>
                  <a:cubicBezTo>
                    <a:pt x="4324" y="7900"/>
                    <a:pt x="4338" y="8013"/>
                    <a:pt x="4338" y="8097"/>
                  </a:cubicBezTo>
                  <a:cubicBezTo>
                    <a:pt x="4338" y="8196"/>
                    <a:pt x="4352" y="8308"/>
                    <a:pt x="4366" y="8351"/>
                  </a:cubicBezTo>
                  <a:cubicBezTo>
                    <a:pt x="4380" y="8393"/>
                    <a:pt x="4380" y="8435"/>
                    <a:pt x="4380" y="8449"/>
                  </a:cubicBezTo>
                  <a:cubicBezTo>
                    <a:pt x="4380" y="8449"/>
                    <a:pt x="4380" y="8520"/>
                    <a:pt x="4380" y="8590"/>
                  </a:cubicBezTo>
                  <a:cubicBezTo>
                    <a:pt x="4437" y="9013"/>
                    <a:pt x="4591" y="9224"/>
                    <a:pt x="4986" y="9350"/>
                  </a:cubicBezTo>
                  <a:lnTo>
                    <a:pt x="5056" y="9379"/>
                  </a:lnTo>
                  <a:lnTo>
                    <a:pt x="5070" y="9576"/>
                  </a:lnTo>
                  <a:cubicBezTo>
                    <a:pt x="5070" y="9703"/>
                    <a:pt x="5084" y="9829"/>
                    <a:pt x="5112" y="9914"/>
                  </a:cubicBezTo>
                  <a:cubicBezTo>
                    <a:pt x="5127" y="9984"/>
                    <a:pt x="5169" y="10097"/>
                    <a:pt x="5183" y="10181"/>
                  </a:cubicBezTo>
                  <a:cubicBezTo>
                    <a:pt x="5211" y="10252"/>
                    <a:pt x="5239" y="10350"/>
                    <a:pt x="5253" y="10393"/>
                  </a:cubicBezTo>
                  <a:cubicBezTo>
                    <a:pt x="5281" y="10435"/>
                    <a:pt x="5296" y="10477"/>
                    <a:pt x="5296" y="10477"/>
                  </a:cubicBezTo>
                  <a:cubicBezTo>
                    <a:pt x="5296" y="10491"/>
                    <a:pt x="5296" y="10519"/>
                    <a:pt x="5310" y="10547"/>
                  </a:cubicBezTo>
                  <a:cubicBezTo>
                    <a:pt x="5324" y="10576"/>
                    <a:pt x="5366" y="10646"/>
                    <a:pt x="5394" y="10702"/>
                  </a:cubicBezTo>
                  <a:cubicBezTo>
                    <a:pt x="5422" y="10759"/>
                    <a:pt x="5465" y="10843"/>
                    <a:pt x="5493" y="10885"/>
                  </a:cubicBezTo>
                  <a:cubicBezTo>
                    <a:pt x="5605" y="11111"/>
                    <a:pt x="5633" y="11181"/>
                    <a:pt x="5662" y="11294"/>
                  </a:cubicBezTo>
                  <a:cubicBezTo>
                    <a:pt x="5690" y="11435"/>
                    <a:pt x="5676" y="11477"/>
                    <a:pt x="5591" y="11758"/>
                  </a:cubicBezTo>
                  <a:cubicBezTo>
                    <a:pt x="5493" y="12096"/>
                    <a:pt x="5366" y="12378"/>
                    <a:pt x="5155" y="12758"/>
                  </a:cubicBezTo>
                  <a:cubicBezTo>
                    <a:pt x="5098" y="12857"/>
                    <a:pt x="5000" y="12984"/>
                    <a:pt x="4901" y="13054"/>
                  </a:cubicBezTo>
                  <a:cubicBezTo>
                    <a:pt x="4817" y="13124"/>
                    <a:pt x="4380" y="13434"/>
                    <a:pt x="4099" y="13631"/>
                  </a:cubicBezTo>
                  <a:cubicBezTo>
                    <a:pt x="3986" y="13702"/>
                    <a:pt x="3831" y="13814"/>
                    <a:pt x="3747" y="13871"/>
                  </a:cubicBezTo>
                  <a:cubicBezTo>
                    <a:pt x="3662" y="13941"/>
                    <a:pt x="3507" y="14054"/>
                    <a:pt x="3395" y="14138"/>
                  </a:cubicBezTo>
                  <a:cubicBezTo>
                    <a:pt x="3282" y="14223"/>
                    <a:pt x="3155" y="14321"/>
                    <a:pt x="3099" y="14349"/>
                  </a:cubicBezTo>
                  <a:cubicBezTo>
                    <a:pt x="3057" y="14392"/>
                    <a:pt x="2958" y="14476"/>
                    <a:pt x="2873" y="14533"/>
                  </a:cubicBezTo>
                  <a:cubicBezTo>
                    <a:pt x="2550" y="14786"/>
                    <a:pt x="2296" y="15011"/>
                    <a:pt x="2085" y="15194"/>
                  </a:cubicBezTo>
                  <a:cubicBezTo>
                    <a:pt x="2057" y="15208"/>
                    <a:pt x="2000" y="15265"/>
                    <a:pt x="1958" y="15307"/>
                  </a:cubicBezTo>
                  <a:cubicBezTo>
                    <a:pt x="1874" y="15377"/>
                    <a:pt x="1775" y="15462"/>
                    <a:pt x="1592" y="15631"/>
                  </a:cubicBezTo>
                  <a:cubicBezTo>
                    <a:pt x="1564" y="15645"/>
                    <a:pt x="1536" y="15673"/>
                    <a:pt x="1522" y="15687"/>
                  </a:cubicBezTo>
                  <a:cubicBezTo>
                    <a:pt x="1451" y="15744"/>
                    <a:pt x="1310" y="15856"/>
                    <a:pt x="1282" y="15884"/>
                  </a:cubicBezTo>
                  <a:cubicBezTo>
                    <a:pt x="1268" y="15898"/>
                    <a:pt x="1071" y="16053"/>
                    <a:pt x="958" y="16138"/>
                  </a:cubicBezTo>
                  <a:cubicBezTo>
                    <a:pt x="916" y="16166"/>
                    <a:pt x="832" y="16236"/>
                    <a:pt x="775" y="16279"/>
                  </a:cubicBezTo>
                  <a:cubicBezTo>
                    <a:pt x="705" y="16335"/>
                    <a:pt x="620" y="16405"/>
                    <a:pt x="592" y="16420"/>
                  </a:cubicBezTo>
                  <a:cubicBezTo>
                    <a:pt x="564" y="16448"/>
                    <a:pt x="494" y="16504"/>
                    <a:pt x="437" y="16560"/>
                  </a:cubicBezTo>
                  <a:cubicBezTo>
                    <a:pt x="367" y="16603"/>
                    <a:pt x="297" y="16673"/>
                    <a:pt x="282" y="16687"/>
                  </a:cubicBezTo>
                  <a:cubicBezTo>
                    <a:pt x="212" y="16743"/>
                    <a:pt x="113" y="16828"/>
                    <a:pt x="1" y="16926"/>
                  </a:cubicBezTo>
                  <a:lnTo>
                    <a:pt x="113" y="16926"/>
                  </a:lnTo>
                  <a:lnTo>
                    <a:pt x="113" y="16926"/>
                  </a:lnTo>
                  <a:cubicBezTo>
                    <a:pt x="494" y="16603"/>
                    <a:pt x="564" y="16546"/>
                    <a:pt x="1043" y="16180"/>
                  </a:cubicBezTo>
                  <a:close/>
                  <a:moveTo>
                    <a:pt x="10717" y="15110"/>
                  </a:moveTo>
                  <a:cubicBezTo>
                    <a:pt x="10182" y="15025"/>
                    <a:pt x="9689" y="14913"/>
                    <a:pt x="9196" y="14744"/>
                  </a:cubicBezTo>
                  <a:cubicBezTo>
                    <a:pt x="8957" y="14659"/>
                    <a:pt x="8605" y="14533"/>
                    <a:pt x="8422" y="14448"/>
                  </a:cubicBezTo>
                  <a:cubicBezTo>
                    <a:pt x="8309" y="14406"/>
                    <a:pt x="8056" y="14321"/>
                    <a:pt x="7901" y="14279"/>
                  </a:cubicBezTo>
                  <a:cubicBezTo>
                    <a:pt x="7605" y="14209"/>
                    <a:pt x="7535" y="14195"/>
                    <a:pt x="7267" y="14138"/>
                  </a:cubicBezTo>
                  <a:lnTo>
                    <a:pt x="7112" y="14110"/>
                  </a:lnTo>
                  <a:lnTo>
                    <a:pt x="7239" y="14082"/>
                  </a:lnTo>
                  <a:cubicBezTo>
                    <a:pt x="7309" y="14068"/>
                    <a:pt x="7408" y="14040"/>
                    <a:pt x="7478" y="14026"/>
                  </a:cubicBezTo>
                  <a:cubicBezTo>
                    <a:pt x="7535" y="13997"/>
                    <a:pt x="7605" y="13969"/>
                    <a:pt x="7633" y="13969"/>
                  </a:cubicBezTo>
                  <a:cubicBezTo>
                    <a:pt x="7647" y="13955"/>
                    <a:pt x="7675" y="13955"/>
                    <a:pt x="7689" y="13941"/>
                  </a:cubicBezTo>
                  <a:cubicBezTo>
                    <a:pt x="7703" y="13927"/>
                    <a:pt x="8041" y="13828"/>
                    <a:pt x="8196" y="13786"/>
                  </a:cubicBezTo>
                  <a:cubicBezTo>
                    <a:pt x="8450" y="13716"/>
                    <a:pt x="8731" y="13702"/>
                    <a:pt x="8943" y="13744"/>
                  </a:cubicBezTo>
                  <a:cubicBezTo>
                    <a:pt x="9013" y="13772"/>
                    <a:pt x="9083" y="13786"/>
                    <a:pt x="9098" y="13786"/>
                  </a:cubicBezTo>
                  <a:cubicBezTo>
                    <a:pt x="9182" y="13800"/>
                    <a:pt x="9576" y="13927"/>
                    <a:pt x="9717" y="13983"/>
                  </a:cubicBezTo>
                  <a:cubicBezTo>
                    <a:pt x="9773" y="14012"/>
                    <a:pt x="9830" y="14040"/>
                    <a:pt x="9858" y="14040"/>
                  </a:cubicBezTo>
                  <a:cubicBezTo>
                    <a:pt x="9872" y="14054"/>
                    <a:pt x="9928" y="14068"/>
                    <a:pt x="9985" y="14096"/>
                  </a:cubicBezTo>
                  <a:cubicBezTo>
                    <a:pt x="10041" y="14124"/>
                    <a:pt x="10097" y="14138"/>
                    <a:pt x="10126" y="14152"/>
                  </a:cubicBezTo>
                  <a:cubicBezTo>
                    <a:pt x="10154" y="14152"/>
                    <a:pt x="10182" y="14166"/>
                    <a:pt x="10196" y="14181"/>
                  </a:cubicBezTo>
                  <a:cubicBezTo>
                    <a:pt x="10238" y="14209"/>
                    <a:pt x="10970" y="14490"/>
                    <a:pt x="11125" y="14533"/>
                  </a:cubicBezTo>
                  <a:cubicBezTo>
                    <a:pt x="11139" y="14533"/>
                    <a:pt x="11153" y="14547"/>
                    <a:pt x="11168" y="14547"/>
                  </a:cubicBezTo>
                  <a:cubicBezTo>
                    <a:pt x="11196" y="14575"/>
                    <a:pt x="11534" y="14673"/>
                    <a:pt x="11703" y="14716"/>
                  </a:cubicBezTo>
                  <a:cubicBezTo>
                    <a:pt x="11984" y="14772"/>
                    <a:pt x="12336" y="14772"/>
                    <a:pt x="12731" y="14716"/>
                  </a:cubicBezTo>
                  <a:cubicBezTo>
                    <a:pt x="12801" y="14702"/>
                    <a:pt x="12871" y="14702"/>
                    <a:pt x="12886" y="14702"/>
                  </a:cubicBezTo>
                  <a:cubicBezTo>
                    <a:pt x="12886" y="14702"/>
                    <a:pt x="12886" y="14716"/>
                    <a:pt x="12871" y="14730"/>
                  </a:cubicBezTo>
                  <a:cubicBezTo>
                    <a:pt x="12843" y="14758"/>
                    <a:pt x="12745" y="14899"/>
                    <a:pt x="12674" y="15025"/>
                  </a:cubicBezTo>
                  <a:cubicBezTo>
                    <a:pt x="12646" y="15082"/>
                    <a:pt x="12604" y="15152"/>
                    <a:pt x="12590" y="15166"/>
                  </a:cubicBezTo>
                  <a:cubicBezTo>
                    <a:pt x="12562" y="15194"/>
                    <a:pt x="12533" y="15237"/>
                    <a:pt x="12519" y="15251"/>
                  </a:cubicBezTo>
                  <a:cubicBezTo>
                    <a:pt x="12505" y="15279"/>
                    <a:pt x="12435" y="15349"/>
                    <a:pt x="12379" y="15406"/>
                  </a:cubicBezTo>
                  <a:cubicBezTo>
                    <a:pt x="12196" y="15603"/>
                    <a:pt x="11956" y="15730"/>
                    <a:pt x="11675" y="15800"/>
                  </a:cubicBezTo>
                  <a:cubicBezTo>
                    <a:pt x="11632" y="15814"/>
                    <a:pt x="11520" y="15842"/>
                    <a:pt x="11421" y="15870"/>
                  </a:cubicBezTo>
                  <a:cubicBezTo>
                    <a:pt x="11322" y="15898"/>
                    <a:pt x="11196" y="15927"/>
                    <a:pt x="11139" y="15941"/>
                  </a:cubicBezTo>
                  <a:cubicBezTo>
                    <a:pt x="11013" y="15969"/>
                    <a:pt x="10773" y="16039"/>
                    <a:pt x="10534" y="16124"/>
                  </a:cubicBezTo>
                  <a:cubicBezTo>
                    <a:pt x="10351" y="16194"/>
                    <a:pt x="10083" y="16222"/>
                    <a:pt x="9830" y="16194"/>
                  </a:cubicBezTo>
                  <a:cubicBezTo>
                    <a:pt x="9605" y="16166"/>
                    <a:pt x="9506" y="16138"/>
                    <a:pt x="9365" y="16053"/>
                  </a:cubicBezTo>
                  <a:cubicBezTo>
                    <a:pt x="9154" y="15898"/>
                    <a:pt x="9083" y="15842"/>
                    <a:pt x="8548" y="15321"/>
                  </a:cubicBezTo>
                  <a:cubicBezTo>
                    <a:pt x="8379" y="15152"/>
                    <a:pt x="8210" y="14997"/>
                    <a:pt x="8182" y="14969"/>
                  </a:cubicBezTo>
                  <a:cubicBezTo>
                    <a:pt x="8140" y="14941"/>
                    <a:pt x="8112" y="14913"/>
                    <a:pt x="8098" y="14899"/>
                  </a:cubicBezTo>
                  <a:cubicBezTo>
                    <a:pt x="8098" y="14899"/>
                    <a:pt x="7915" y="14744"/>
                    <a:pt x="7858" y="14702"/>
                  </a:cubicBezTo>
                  <a:cubicBezTo>
                    <a:pt x="7830" y="14687"/>
                    <a:pt x="7760" y="14631"/>
                    <a:pt x="7675" y="14575"/>
                  </a:cubicBezTo>
                  <a:cubicBezTo>
                    <a:pt x="7605" y="14518"/>
                    <a:pt x="7492" y="14448"/>
                    <a:pt x="7422" y="14406"/>
                  </a:cubicBezTo>
                  <a:cubicBezTo>
                    <a:pt x="7366" y="14364"/>
                    <a:pt x="7309" y="14335"/>
                    <a:pt x="7309" y="14321"/>
                  </a:cubicBezTo>
                  <a:cubicBezTo>
                    <a:pt x="7295" y="14307"/>
                    <a:pt x="7239" y="14279"/>
                    <a:pt x="7168" y="14237"/>
                  </a:cubicBezTo>
                  <a:cubicBezTo>
                    <a:pt x="7112" y="14195"/>
                    <a:pt x="7056" y="14152"/>
                    <a:pt x="7070" y="14152"/>
                  </a:cubicBezTo>
                  <a:cubicBezTo>
                    <a:pt x="7112" y="14152"/>
                    <a:pt x="7380" y="14209"/>
                    <a:pt x="7619" y="14265"/>
                  </a:cubicBezTo>
                  <a:cubicBezTo>
                    <a:pt x="7957" y="14349"/>
                    <a:pt x="8253" y="14448"/>
                    <a:pt x="8520" y="14547"/>
                  </a:cubicBezTo>
                  <a:cubicBezTo>
                    <a:pt x="8802" y="14659"/>
                    <a:pt x="9605" y="14913"/>
                    <a:pt x="9759" y="14941"/>
                  </a:cubicBezTo>
                  <a:cubicBezTo>
                    <a:pt x="9788" y="14941"/>
                    <a:pt x="9872" y="14969"/>
                    <a:pt x="9971" y="14997"/>
                  </a:cubicBezTo>
                  <a:cubicBezTo>
                    <a:pt x="10280" y="15068"/>
                    <a:pt x="10647" y="15124"/>
                    <a:pt x="10914" y="15138"/>
                  </a:cubicBezTo>
                  <a:cubicBezTo>
                    <a:pt x="10985" y="15152"/>
                    <a:pt x="10914" y="15138"/>
                    <a:pt x="10717" y="15110"/>
                  </a:cubicBezTo>
                  <a:close/>
                  <a:moveTo>
                    <a:pt x="9872" y="10238"/>
                  </a:moveTo>
                  <a:cubicBezTo>
                    <a:pt x="10182" y="10139"/>
                    <a:pt x="10154" y="10153"/>
                    <a:pt x="10675" y="10026"/>
                  </a:cubicBezTo>
                  <a:cubicBezTo>
                    <a:pt x="10830" y="9984"/>
                    <a:pt x="11013" y="9942"/>
                    <a:pt x="11069" y="9928"/>
                  </a:cubicBezTo>
                  <a:cubicBezTo>
                    <a:pt x="11125" y="9914"/>
                    <a:pt x="11182" y="9900"/>
                    <a:pt x="11196" y="9900"/>
                  </a:cubicBezTo>
                  <a:cubicBezTo>
                    <a:pt x="11210" y="9886"/>
                    <a:pt x="11294" y="9872"/>
                    <a:pt x="11351" y="9843"/>
                  </a:cubicBezTo>
                  <a:cubicBezTo>
                    <a:pt x="11421" y="9829"/>
                    <a:pt x="11534" y="9801"/>
                    <a:pt x="11618" y="9773"/>
                  </a:cubicBezTo>
                  <a:cubicBezTo>
                    <a:pt x="11689" y="9745"/>
                    <a:pt x="11787" y="9717"/>
                    <a:pt x="11829" y="9717"/>
                  </a:cubicBezTo>
                  <a:cubicBezTo>
                    <a:pt x="12604" y="9491"/>
                    <a:pt x="13125" y="9280"/>
                    <a:pt x="13829" y="8914"/>
                  </a:cubicBezTo>
                  <a:cubicBezTo>
                    <a:pt x="14251" y="8689"/>
                    <a:pt x="14505" y="8590"/>
                    <a:pt x="15026" y="8463"/>
                  </a:cubicBezTo>
                  <a:cubicBezTo>
                    <a:pt x="15392" y="8365"/>
                    <a:pt x="15491" y="8337"/>
                    <a:pt x="15772" y="8308"/>
                  </a:cubicBezTo>
                  <a:cubicBezTo>
                    <a:pt x="16082" y="8266"/>
                    <a:pt x="16237" y="8238"/>
                    <a:pt x="16237" y="8224"/>
                  </a:cubicBezTo>
                  <a:cubicBezTo>
                    <a:pt x="16237" y="8210"/>
                    <a:pt x="16209" y="8210"/>
                    <a:pt x="16167" y="8224"/>
                  </a:cubicBezTo>
                  <a:cubicBezTo>
                    <a:pt x="16124" y="8224"/>
                    <a:pt x="16040" y="8238"/>
                    <a:pt x="15969" y="8252"/>
                  </a:cubicBezTo>
                  <a:cubicBezTo>
                    <a:pt x="15815" y="8266"/>
                    <a:pt x="15575" y="8280"/>
                    <a:pt x="15491" y="8294"/>
                  </a:cubicBezTo>
                  <a:cubicBezTo>
                    <a:pt x="15350" y="8323"/>
                    <a:pt x="14603" y="8534"/>
                    <a:pt x="14336" y="8632"/>
                  </a:cubicBezTo>
                  <a:cubicBezTo>
                    <a:pt x="14251" y="8660"/>
                    <a:pt x="13970" y="8787"/>
                    <a:pt x="13730" y="8914"/>
                  </a:cubicBezTo>
                  <a:cubicBezTo>
                    <a:pt x="13083" y="9224"/>
                    <a:pt x="12519" y="9449"/>
                    <a:pt x="11970" y="9604"/>
                  </a:cubicBezTo>
                  <a:cubicBezTo>
                    <a:pt x="11660" y="9688"/>
                    <a:pt x="11632" y="9703"/>
                    <a:pt x="11477" y="9731"/>
                  </a:cubicBezTo>
                  <a:cubicBezTo>
                    <a:pt x="11421" y="9745"/>
                    <a:pt x="11266" y="9787"/>
                    <a:pt x="11168" y="9815"/>
                  </a:cubicBezTo>
                  <a:cubicBezTo>
                    <a:pt x="10928" y="9886"/>
                    <a:pt x="10872" y="9900"/>
                    <a:pt x="10773" y="9914"/>
                  </a:cubicBezTo>
                  <a:cubicBezTo>
                    <a:pt x="10731" y="9928"/>
                    <a:pt x="10647" y="9942"/>
                    <a:pt x="10604" y="9970"/>
                  </a:cubicBezTo>
                  <a:cubicBezTo>
                    <a:pt x="10548" y="9984"/>
                    <a:pt x="10478" y="9998"/>
                    <a:pt x="10449" y="10012"/>
                  </a:cubicBezTo>
                  <a:cubicBezTo>
                    <a:pt x="10407" y="10026"/>
                    <a:pt x="10280" y="10055"/>
                    <a:pt x="10140" y="10097"/>
                  </a:cubicBezTo>
                  <a:cubicBezTo>
                    <a:pt x="9999" y="10139"/>
                    <a:pt x="9886" y="10181"/>
                    <a:pt x="9872" y="10167"/>
                  </a:cubicBezTo>
                  <a:cubicBezTo>
                    <a:pt x="9872" y="10167"/>
                    <a:pt x="9914" y="10139"/>
                    <a:pt x="9957" y="10111"/>
                  </a:cubicBezTo>
                  <a:cubicBezTo>
                    <a:pt x="10027" y="10069"/>
                    <a:pt x="10449" y="9745"/>
                    <a:pt x="10478" y="9717"/>
                  </a:cubicBezTo>
                  <a:cubicBezTo>
                    <a:pt x="10478" y="9717"/>
                    <a:pt x="10548" y="9660"/>
                    <a:pt x="10632" y="9590"/>
                  </a:cubicBezTo>
                  <a:cubicBezTo>
                    <a:pt x="10717" y="9519"/>
                    <a:pt x="10801" y="9449"/>
                    <a:pt x="10816" y="9435"/>
                  </a:cubicBezTo>
                  <a:cubicBezTo>
                    <a:pt x="10830" y="9421"/>
                    <a:pt x="10886" y="9379"/>
                    <a:pt x="10928" y="9336"/>
                  </a:cubicBezTo>
                  <a:cubicBezTo>
                    <a:pt x="10970" y="9308"/>
                    <a:pt x="11013" y="9266"/>
                    <a:pt x="11013" y="9266"/>
                  </a:cubicBezTo>
                  <a:cubicBezTo>
                    <a:pt x="11013" y="9266"/>
                    <a:pt x="11055" y="9224"/>
                    <a:pt x="11097" y="9196"/>
                  </a:cubicBezTo>
                  <a:cubicBezTo>
                    <a:pt x="11139" y="9167"/>
                    <a:pt x="11266" y="9041"/>
                    <a:pt x="11393" y="8928"/>
                  </a:cubicBezTo>
                  <a:cubicBezTo>
                    <a:pt x="11506" y="8815"/>
                    <a:pt x="11660" y="8675"/>
                    <a:pt x="11731" y="8618"/>
                  </a:cubicBezTo>
                  <a:cubicBezTo>
                    <a:pt x="11928" y="8449"/>
                    <a:pt x="12069" y="8337"/>
                    <a:pt x="12139" y="8294"/>
                  </a:cubicBezTo>
                  <a:cubicBezTo>
                    <a:pt x="12167" y="8266"/>
                    <a:pt x="12196" y="8252"/>
                    <a:pt x="12196" y="8238"/>
                  </a:cubicBezTo>
                  <a:cubicBezTo>
                    <a:pt x="12210" y="8238"/>
                    <a:pt x="12238" y="8210"/>
                    <a:pt x="12294" y="8182"/>
                  </a:cubicBezTo>
                  <a:cubicBezTo>
                    <a:pt x="12336" y="8154"/>
                    <a:pt x="12379" y="8111"/>
                    <a:pt x="12393" y="8097"/>
                  </a:cubicBezTo>
                  <a:cubicBezTo>
                    <a:pt x="12407" y="8083"/>
                    <a:pt x="12533" y="7999"/>
                    <a:pt x="12674" y="7900"/>
                  </a:cubicBezTo>
                  <a:cubicBezTo>
                    <a:pt x="12829" y="7816"/>
                    <a:pt x="12956" y="7731"/>
                    <a:pt x="12956" y="7717"/>
                  </a:cubicBezTo>
                  <a:cubicBezTo>
                    <a:pt x="12970" y="7717"/>
                    <a:pt x="12984" y="7703"/>
                    <a:pt x="12998" y="7703"/>
                  </a:cubicBezTo>
                  <a:cubicBezTo>
                    <a:pt x="12998" y="7703"/>
                    <a:pt x="13026" y="7689"/>
                    <a:pt x="13055" y="7661"/>
                  </a:cubicBezTo>
                  <a:cubicBezTo>
                    <a:pt x="13083" y="7647"/>
                    <a:pt x="13181" y="7576"/>
                    <a:pt x="13294" y="7534"/>
                  </a:cubicBezTo>
                  <a:cubicBezTo>
                    <a:pt x="13716" y="7309"/>
                    <a:pt x="14026" y="7224"/>
                    <a:pt x="14660" y="7182"/>
                  </a:cubicBezTo>
                  <a:cubicBezTo>
                    <a:pt x="14815" y="7168"/>
                    <a:pt x="15730" y="7182"/>
                    <a:pt x="15913" y="7196"/>
                  </a:cubicBezTo>
                  <a:cubicBezTo>
                    <a:pt x="15955" y="7196"/>
                    <a:pt x="16054" y="7196"/>
                    <a:pt x="16138" y="7210"/>
                  </a:cubicBezTo>
                  <a:cubicBezTo>
                    <a:pt x="16237" y="7210"/>
                    <a:pt x="16350" y="7224"/>
                    <a:pt x="16420" y="7224"/>
                  </a:cubicBezTo>
                  <a:cubicBezTo>
                    <a:pt x="16476" y="7224"/>
                    <a:pt x="16575" y="7238"/>
                    <a:pt x="16617" y="7238"/>
                  </a:cubicBezTo>
                  <a:cubicBezTo>
                    <a:pt x="16814" y="7252"/>
                    <a:pt x="17166" y="7295"/>
                    <a:pt x="17589" y="7365"/>
                  </a:cubicBezTo>
                  <a:cubicBezTo>
                    <a:pt x="17758" y="7407"/>
                    <a:pt x="18265" y="7520"/>
                    <a:pt x="18420" y="7576"/>
                  </a:cubicBezTo>
                  <a:cubicBezTo>
                    <a:pt x="18589" y="7618"/>
                    <a:pt x="18758" y="7703"/>
                    <a:pt x="18884" y="7787"/>
                  </a:cubicBezTo>
                  <a:cubicBezTo>
                    <a:pt x="18983" y="7858"/>
                    <a:pt x="19250" y="8111"/>
                    <a:pt x="19321" y="8210"/>
                  </a:cubicBezTo>
                  <a:lnTo>
                    <a:pt x="19349" y="8252"/>
                  </a:lnTo>
                  <a:lnTo>
                    <a:pt x="19293" y="8238"/>
                  </a:lnTo>
                  <a:cubicBezTo>
                    <a:pt x="19152" y="8210"/>
                    <a:pt x="18941" y="8252"/>
                    <a:pt x="18758" y="8323"/>
                  </a:cubicBezTo>
                  <a:cubicBezTo>
                    <a:pt x="18631" y="8379"/>
                    <a:pt x="18603" y="8393"/>
                    <a:pt x="18476" y="8463"/>
                  </a:cubicBezTo>
                  <a:cubicBezTo>
                    <a:pt x="18166" y="8646"/>
                    <a:pt x="18068" y="8731"/>
                    <a:pt x="17800" y="9041"/>
                  </a:cubicBezTo>
                  <a:cubicBezTo>
                    <a:pt x="17631" y="9238"/>
                    <a:pt x="17392" y="9435"/>
                    <a:pt x="17138" y="9590"/>
                  </a:cubicBezTo>
                  <a:cubicBezTo>
                    <a:pt x="17040" y="9646"/>
                    <a:pt x="16941" y="9703"/>
                    <a:pt x="16941" y="9703"/>
                  </a:cubicBezTo>
                  <a:cubicBezTo>
                    <a:pt x="16927" y="9703"/>
                    <a:pt x="16885" y="9731"/>
                    <a:pt x="16828" y="9759"/>
                  </a:cubicBezTo>
                  <a:cubicBezTo>
                    <a:pt x="16688" y="9829"/>
                    <a:pt x="16209" y="9970"/>
                    <a:pt x="15983" y="10012"/>
                  </a:cubicBezTo>
                  <a:cubicBezTo>
                    <a:pt x="15885" y="10026"/>
                    <a:pt x="15603" y="10069"/>
                    <a:pt x="15462" y="10111"/>
                  </a:cubicBezTo>
                  <a:cubicBezTo>
                    <a:pt x="15054" y="10195"/>
                    <a:pt x="14941" y="10224"/>
                    <a:pt x="14801" y="10266"/>
                  </a:cubicBezTo>
                  <a:cubicBezTo>
                    <a:pt x="14660" y="10308"/>
                    <a:pt x="14463" y="10393"/>
                    <a:pt x="14308" y="10463"/>
                  </a:cubicBezTo>
                  <a:cubicBezTo>
                    <a:pt x="14266" y="10477"/>
                    <a:pt x="14181" y="10519"/>
                    <a:pt x="14139" y="10533"/>
                  </a:cubicBezTo>
                  <a:cubicBezTo>
                    <a:pt x="14082" y="10562"/>
                    <a:pt x="14026" y="10576"/>
                    <a:pt x="13998" y="10590"/>
                  </a:cubicBezTo>
                  <a:cubicBezTo>
                    <a:pt x="13970" y="10604"/>
                    <a:pt x="13942" y="10618"/>
                    <a:pt x="13928" y="10618"/>
                  </a:cubicBezTo>
                  <a:cubicBezTo>
                    <a:pt x="13913" y="10618"/>
                    <a:pt x="13885" y="10632"/>
                    <a:pt x="13843" y="10646"/>
                  </a:cubicBezTo>
                  <a:cubicBezTo>
                    <a:pt x="13801" y="10660"/>
                    <a:pt x="13773" y="10674"/>
                    <a:pt x="13759" y="10674"/>
                  </a:cubicBezTo>
                  <a:cubicBezTo>
                    <a:pt x="13716" y="10674"/>
                    <a:pt x="13421" y="10815"/>
                    <a:pt x="13069" y="10984"/>
                  </a:cubicBezTo>
                  <a:cubicBezTo>
                    <a:pt x="12449" y="11280"/>
                    <a:pt x="12252" y="11350"/>
                    <a:pt x="11984" y="11350"/>
                  </a:cubicBezTo>
                  <a:cubicBezTo>
                    <a:pt x="11491" y="11350"/>
                    <a:pt x="11097" y="11209"/>
                    <a:pt x="10604" y="10857"/>
                  </a:cubicBezTo>
                  <a:cubicBezTo>
                    <a:pt x="10238" y="10576"/>
                    <a:pt x="9957" y="10393"/>
                    <a:pt x="9844" y="10336"/>
                  </a:cubicBezTo>
                  <a:lnTo>
                    <a:pt x="9731" y="10280"/>
                  </a:lnTo>
                  <a:close/>
                  <a:moveTo>
                    <a:pt x="10280" y="6759"/>
                  </a:moveTo>
                  <a:cubicBezTo>
                    <a:pt x="10295" y="6745"/>
                    <a:pt x="10309" y="6731"/>
                    <a:pt x="10309" y="6731"/>
                  </a:cubicBezTo>
                  <a:cubicBezTo>
                    <a:pt x="10351" y="6689"/>
                    <a:pt x="10548" y="6337"/>
                    <a:pt x="10647" y="6112"/>
                  </a:cubicBezTo>
                  <a:cubicBezTo>
                    <a:pt x="10675" y="6027"/>
                    <a:pt x="10717" y="5943"/>
                    <a:pt x="10731" y="5900"/>
                  </a:cubicBezTo>
                  <a:cubicBezTo>
                    <a:pt x="10787" y="5802"/>
                    <a:pt x="10801" y="5746"/>
                    <a:pt x="10886" y="5548"/>
                  </a:cubicBezTo>
                  <a:cubicBezTo>
                    <a:pt x="10970" y="5323"/>
                    <a:pt x="10970" y="5323"/>
                    <a:pt x="11111" y="5041"/>
                  </a:cubicBezTo>
                  <a:cubicBezTo>
                    <a:pt x="11294" y="4689"/>
                    <a:pt x="11421" y="4450"/>
                    <a:pt x="11449" y="4408"/>
                  </a:cubicBezTo>
                  <a:cubicBezTo>
                    <a:pt x="11449" y="4408"/>
                    <a:pt x="11491" y="4337"/>
                    <a:pt x="11520" y="4281"/>
                  </a:cubicBezTo>
                  <a:cubicBezTo>
                    <a:pt x="11660" y="3957"/>
                    <a:pt x="11886" y="3549"/>
                    <a:pt x="11942" y="3507"/>
                  </a:cubicBezTo>
                  <a:cubicBezTo>
                    <a:pt x="11942" y="3507"/>
                    <a:pt x="11984" y="3450"/>
                    <a:pt x="12027" y="3394"/>
                  </a:cubicBezTo>
                  <a:cubicBezTo>
                    <a:pt x="12111" y="3281"/>
                    <a:pt x="12365" y="3028"/>
                    <a:pt x="12505" y="2915"/>
                  </a:cubicBezTo>
                  <a:cubicBezTo>
                    <a:pt x="12562" y="2873"/>
                    <a:pt x="12646" y="2802"/>
                    <a:pt x="12702" y="2774"/>
                  </a:cubicBezTo>
                  <a:cubicBezTo>
                    <a:pt x="12759" y="2746"/>
                    <a:pt x="12857" y="2690"/>
                    <a:pt x="12914" y="2648"/>
                  </a:cubicBezTo>
                  <a:cubicBezTo>
                    <a:pt x="13012" y="2591"/>
                    <a:pt x="13252" y="2465"/>
                    <a:pt x="13561" y="2310"/>
                  </a:cubicBezTo>
                  <a:cubicBezTo>
                    <a:pt x="13618" y="2281"/>
                    <a:pt x="13688" y="2253"/>
                    <a:pt x="13730" y="2239"/>
                  </a:cubicBezTo>
                  <a:cubicBezTo>
                    <a:pt x="13787" y="2211"/>
                    <a:pt x="13843" y="2197"/>
                    <a:pt x="13871" y="2183"/>
                  </a:cubicBezTo>
                  <a:cubicBezTo>
                    <a:pt x="13899" y="2169"/>
                    <a:pt x="13984" y="2141"/>
                    <a:pt x="14082" y="2112"/>
                  </a:cubicBezTo>
                  <a:cubicBezTo>
                    <a:pt x="14167" y="2084"/>
                    <a:pt x="14294" y="2056"/>
                    <a:pt x="14350" y="2042"/>
                  </a:cubicBezTo>
                  <a:cubicBezTo>
                    <a:pt x="14730" y="1944"/>
                    <a:pt x="15096" y="1817"/>
                    <a:pt x="15336" y="1704"/>
                  </a:cubicBezTo>
                  <a:cubicBezTo>
                    <a:pt x="15350" y="1704"/>
                    <a:pt x="15477" y="1662"/>
                    <a:pt x="15575" y="1620"/>
                  </a:cubicBezTo>
                  <a:cubicBezTo>
                    <a:pt x="15688" y="1577"/>
                    <a:pt x="15829" y="1535"/>
                    <a:pt x="15899" y="1507"/>
                  </a:cubicBezTo>
                  <a:cubicBezTo>
                    <a:pt x="15955" y="1479"/>
                    <a:pt x="16068" y="1437"/>
                    <a:pt x="16138" y="1422"/>
                  </a:cubicBezTo>
                  <a:cubicBezTo>
                    <a:pt x="16378" y="1324"/>
                    <a:pt x="16688" y="1169"/>
                    <a:pt x="16969" y="972"/>
                  </a:cubicBezTo>
                  <a:cubicBezTo>
                    <a:pt x="17068" y="916"/>
                    <a:pt x="17223" y="831"/>
                    <a:pt x="17237" y="831"/>
                  </a:cubicBezTo>
                  <a:cubicBezTo>
                    <a:pt x="17251" y="831"/>
                    <a:pt x="17251" y="845"/>
                    <a:pt x="17237" y="859"/>
                  </a:cubicBezTo>
                  <a:cubicBezTo>
                    <a:pt x="17209" y="958"/>
                    <a:pt x="17011" y="1225"/>
                    <a:pt x="16814" y="1437"/>
                  </a:cubicBezTo>
                  <a:cubicBezTo>
                    <a:pt x="16772" y="1479"/>
                    <a:pt x="16702" y="1563"/>
                    <a:pt x="16659" y="1606"/>
                  </a:cubicBezTo>
                  <a:cubicBezTo>
                    <a:pt x="16617" y="1662"/>
                    <a:pt x="16575" y="1718"/>
                    <a:pt x="16561" y="1718"/>
                  </a:cubicBezTo>
                  <a:cubicBezTo>
                    <a:pt x="16561" y="1732"/>
                    <a:pt x="16533" y="1760"/>
                    <a:pt x="16519" y="1789"/>
                  </a:cubicBezTo>
                  <a:cubicBezTo>
                    <a:pt x="16505" y="1817"/>
                    <a:pt x="16476" y="1845"/>
                    <a:pt x="16462" y="1859"/>
                  </a:cubicBezTo>
                  <a:cubicBezTo>
                    <a:pt x="16448" y="1859"/>
                    <a:pt x="16448" y="1873"/>
                    <a:pt x="16448" y="1887"/>
                  </a:cubicBezTo>
                  <a:cubicBezTo>
                    <a:pt x="16448" y="1901"/>
                    <a:pt x="16420" y="1929"/>
                    <a:pt x="16392" y="1958"/>
                  </a:cubicBezTo>
                  <a:cubicBezTo>
                    <a:pt x="16378" y="1986"/>
                    <a:pt x="16321" y="2056"/>
                    <a:pt x="16293" y="2098"/>
                  </a:cubicBezTo>
                  <a:cubicBezTo>
                    <a:pt x="16265" y="2141"/>
                    <a:pt x="16209" y="2225"/>
                    <a:pt x="16167" y="2281"/>
                  </a:cubicBezTo>
                  <a:cubicBezTo>
                    <a:pt x="16124" y="2324"/>
                    <a:pt x="16082" y="2380"/>
                    <a:pt x="16082" y="2380"/>
                  </a:cubicBezTo>
                  <a:cubicBezTo>
                    <a:pt x="16082" y="2394"/>
                    <a:pt x="16054" y="2436"/>
                    <a:pt x="16012" y="2479"/>
                  </a:cubicBezTo>
                  <a:cubicBezTo>
                    <a:pt x="15899" y="2605"/>
                    <a:pt x="15646" y="2943"/>
                    <a:pt x="15646" y="2971"/>
                  </a:cubicBezTo>
                  <a:cubicBezTo>
                    <a:pt x="15646" y="2971"/>
                    <a:pt x="15631" y="3000"/>
                    <a:pt x="15617" y="3028"/>
                  </a:cubicBezTo>
                  <a:cubicBezTo>
                    <a:pt x="15589" y="3056"/>
                    <a:pt x="15547" y="3112"/>
                    <a:pt x="15519" y="3169"/>
                  </a:cubicBezTo>
                  <a:cubicBezTo>
                    <a:pt x="15491" y="3225"/>
                    <a:pt x="15420" y="3352"/>
                    <a:pt x="15378" y="3464"/>
                  </a:cubicBezTo>
                  <a:cubicBezTo>
                    <a:pt x="15322" y="3563"/>
                    <a:pt x="15195" y="3788"/>
                    <a:pt x="15110" y="3957"/>
                  </a:cubicBezTo>
                  <a:cubicBezTo>
                    <a:pt x="15026" y="4126"/>
                    <a:pt x="14956" y="4281"/>
                    <a:pt x="14941" y="4295"/>
                  </a:cubicBezTo>
                  <a:cubicBezTo>
                    <a:pt x="14857" y="4436"/>
                    <a:pt x="14702" y="4647"/>
                    <a:pt x="14646" y="4718"/>
                  </a:cubicBezTo>
                  <a:cubicBezTo>
                    <a:pt x="14561" y="4816"/>
                    <a:pt x="14251" y="5126"/>
                    <a:pt x="14195" y="5168"/>
                  </a:cubicBezTo>
                  <a:cubicBezTo>
                    <a:pt x="14125" y="5225"/>
                    <a:pt x="14012" y="5309"/>
                    <a:pt x="13871" y="5408"/>
                  </a:cubicBezTo>
                  <a:cubicBezTo>
                    <a:pt x="13787" y="5464"/>
                    <a:pt x="13730" y="5506"/>
                    <a:pt x="13716" y="5520"/>
                  </a:cubicBezTo>
                  <a:cubicBezTo>
                    <a:pt x="13688" y="5534"/>
                    <a:pt x="13561" y="5605"/>
                    <a:pt x="13561" y="5591"/>
                  </a:cubicBezTo>
                  <a:cubicBezTo>
                    <a:pt x="13561" y="5591"/>
                    <a:pt x="13519" y="5619"/>
                    <a:pt x="13463" y="5647"/>
                  </a:cubicBezTo>
                  <a:cubicBezTo>
                    <a:pt x="13407" y="5675"/>
                    <a:pt x="13322" y="5703"/>
                    <a:pt x="13280" y="5731"/>
                  </a:cubicBezTo>
                  <a:cubicBezTo>
                    <a:pt x="13238" y="5746"/>
                    <a:pt x="13167" y="5774"/>
                    <a:pt x="13125" y="5802"/>
                  </a:cubicBezTo>
                  <a:cubicBezTo>
                    <a:pt x="13083" y="5830"/>
                    <a:pt x="13026" y="5858"/>
                    <a:pt x="12984" y="5872"/>
                  </a:cubicBezTo>
                  <a:cubicBezTo>
                    <a:pt x="12491" y="6126"/>
                    <a:pt x="12435" y="6140"/>
                    <a:pt x="12224" y="6210"/>
                  </a:cubicBezTo>
                  <a:cubicBezTo>
                    <a:pt x="12125" y="6238"/>
                    <a:pt x="12041" y="6267"/>
                    <a:pt x="12027" y="6267"/>
                  </a:cubicBezTo>
                  <a:cubicBezTo>
                    <a:pt x="11984" y="6281"/>
                    <a:pt x="11745" y="6351"/>
                    <a:pt x="11646" y="6365"/>
                  </a:cubicBezTo>
                  <a:cubicBezTo>
                    <a:pt x="11604" y="6379"/>
                    <a:pt x="11562" y="6393"/>
                    <a:pt x="11562" y="6393"/>
                  </a:cubicBezTo>
                  <a:cubicBezTo>
                    <a:pt x="11548" y="6407"/>
                    <a:pt x="11280" y="6478"/>
                    <a:pt x="11069" y="6520"/>
                  </a:cubicBezTo>
                  <a:cubicBezTo>
                    <a:pt x="10900" y="6562"/>
                    <a:pt x="10576" y="6647"/>
                    <a:pt x="10534" y="6675"/>
                  </a:cubicBezTo>
                  <a:lnTo>
                    <a:pt x="10492" y="6675"/>
                  </a:lnTo>
                  <a:lnTo>
                    <a:pt x="10534" y="6661"/>
                  </a:lnTo>
                  <a:cubicBezTo>
                    <a:pt x="10618" y="6576"/>
                    <a:pt x="10675" y="6534"/>
                    <a:pt x="10759" y="6464"/>
                  </a:cubicBezTo>
                  <a:cubicBezTo>
                    <a:pt x="10801" y="6421"/>
                    <a:pt x="10886" y="6351"/>
                    <a:pt x="10956" y="6295"/>
                  </a:cubicBezTo>
                  <a:cubicBezTo>
                    <a:pt x="11083" y="6182"/>
                    <a:pt x="11365" y="5900"/>
                    <a:pt x="11393" y="5858"/>
                  </a:cubicBezTo>
                  <a:cubicBezTo>
                    <a:pt x="11393" y="5844"/>
                    <a:pt x="11435" y="5788"/>
                    <a:pt x="11477" y="5731"/>
                  </a:cubicBezTo>
                  <a:cubicBezTo>
                    <a:pt x="11520" y="5675"/>
                    <a:pt x="11632" y="5520"/>
                    <a:pt x="11717" y="5394"/>
                  </a:cubicBezTo>
                  <a:cubicBezTo>
                    <a:pt x="11801" y="5267"/>
                    <a:pt x="11900" y="5126"/>
                    <a:pt x="11942" y="5070"/>
                  </a:cubicBezTo>
                  <a:cubicBezTo>
                    <a:pt x="12027" y="4985"/>
                    <a:pt x="12252" y="4746"/>
                    <a:pt x="12350" y="4661"/>
                  </a:cubicBezTo>
                  <a:cubicBezTo>
                    <a:pt x="12421" y="4591"/>
                    <a:pt x="12731" y="4366"/>
                    <a:pt x="12857" y="4281"/>
                  </a:cubicBezTo>
                  <a:cubicBezTo>
                    <a:pt x="12914" y="4239"/>
                    <a:pt x="12970" y="4197"/>
                    <a:pt x="12970" y="4197"/>
                  </a:cubicBezTo>
                  <a:cubicBezTo>
                    <a:pt x="12984" y="4182"/>
                    <a:pt x="13012" y="4154"/>
                    <a:pt x="13040" y="4140"/>
                  </a:cubicBezTo>
                  <a:cubicBezTo>
                    <a:pt x="13083" y="4112"/>
                    <a:pt x="13125" y="4070"/>
                    <a:pt x="13139" y="4070"/>
                  </a:cubicBezTo>
                  <a:cubicBezTo>
                    <a:pt x="13139" y="4056"/>
                    <a:pt x="13167" y="4042"/>
                    <a:pt x="13167" y="4042"/>
                  </a:cubicBezTo>
                  <a:cubicBezTo>
                    <a:pt x="13181" y="4042"/>
                    <a:pt x="13195" y="4042"/>
                    <a:pt x="13195" y="4028"/>
                  </a:cubicBezTo>
                  <a:cubicBezTo>
                    <a:pt x="13209" y="4014"/>
                    <a:pt x="13322" y="3929"/>
                    <a:pt x="13435" y="3845"/>
                  </a:cubicBezTo>
                  <a:cubicBezTo>
                    <a:pt x="13547" y="3760"/>
                    <a:pt x="13688" y="3647"/>
                    <a:pt x="13745" y="3605"/>
                  </a:cubicBezTo>
                  <a:cubicBezTo>
                    <a:pt x="13787" y="3563"/>
                    <a:pt x="13871" y="3507"/>
                    <a:pt x="13913" y="3478"/>
                  </a:cubicBezTo>
                  <a:cubicBezTo>
                    <a:pt x="13956" y="3450"/>
                    <a:pt x="14125" y="3309"/>
                    <a:pt x="14280" y="3183"/>
                  </a:cubicBezTo>
                  <a:cubicBezTo>
                    <a:pt x="14660" y="2887"/>
                    <a:pt x="14660" y="2887"/>
                    <a:pt x="14772" y="2802"/>
                  </a:cubicBezTo>
                  <a:cubicBezTo>
                    <a:pt x="14829" y="2760"/>
                    <a:pt x="14927" y="2676"/>
                    <a:pt x="15012" y="2619"/>
                  </a:cubicBezTo>
                  <a:cubicBezTo>
                    <a:pt x="15167" y="2507"/>
                    <a:pt x="15195" y="2479"/>
                    <a:pt x="15096" y="2521"/>
                  </a:cubicBezTo>
                  <a:cubicBezTo>
                    <a:pt x="14970" y="2591"/>
                    <a:pt x="14505" y="2915"/>
                    <a:pt x="14322" y="3070"/>
                  </a:cubicBezTo>
                  <a:cubicBezTo>
                    <a:pt x="14195" y="3169"/>
                    <a:pt x="13970" y="3338"/>
                    <a:pt x="13885" y="3394"/>
                  </a:cubicBezTo>
                  <a:cubicBezTo>
                    <a:pt x="13857" y="3408"/>
                    <a:pt x="13815" y="3436"/>
                    <a:pt x="13787" y="3464"/>
                  </a:cubicBezTo>
                  <a:cubicBezTo>
                    <a:pt x="13759" y="3492"/>
                    <a:pt x="13646" y="3577"/>
                    <a:pt x="13533" y="3661"/>
                  </a:cubicBezTo>
                  <a:cubicBezTo>
                    <a:pt x="13435" y="3732"/>
                    <a:pt x="13266" y="3859"/>
                    <a:pt x="13181" y="3929"/>
                  </a:cubicBezTo>
                  <a:cubicBezTo>
                    <a:pt x="13083" y="3999"/>
                    <a:pt x="12970" y="4084"/>
                    <a:pt x="12914" y="4112"/>
                  </a:cubicBezTo>
                  <a:cubicBezTo>
                    <a:pt x="12857" y="4154"/>
                    <a:pt x="12815" y="4182"/>
                    <a:pt x="12801" y="4197"/>
                  </a:cubicBezTo>
                  <a:cubicBezTo>
                    <a:pt x="12801" y="4197"/>
                    <a:pt x="12731" y="4267"/>
                    <a:pt x="12646" y="4323"/>
                  </a:cubicBezTo>
                  <a:cubicBezTo>
                    <a:pt x="12365" y="4535"/>
                    <a:pt x="12097" y="4774"/>
                    <a:pt x="11984" y="4915"/>
                  </a:cubicBezTo>
                  <a:cubicBezTo>
                    <a:pt x="11942" y="4957"/>
                    <a:pt x="11872" y="5041"/>
                    <a:pt x="11829" y="5084"/>
                  </a:cubicBezTo>
                  <a:cubicBezTo>
                    <a:pt x="11773" y="5140"/>
                    <a:pt x="11703" y="5239"/>
                    <a:pt x="11675" y="5309"/>
                  </a:cubicBezTo>
                  <a:cubicBezTo>
                    <a:pt x="11604" y="5450"/>
                    <a:pt x="11449" y="5661"/>
                    <a:pt x="11308" y="5816"/>
                  </a:cubicBezTo>
                  <a:cubicBezTo>
                    <a:pt x="11182" y="5985"/>
                    <a:pt x="11013" y="6154"/>
                    <a:pt x="10689" y="6436"/>
                  </a:cubicBezTo>
                  <a:cubicBezTo>
                    <a:pt x="10309" y="6759"/>
                    <a:pt x="10238" y="6816"/>
                    <a:pt x="10280" y="6759"/>
                  </a:cubicBezTo>
                  <a:close/>
                  <a:moveTo>
                    <a:pt x="8027" y="7745"/>
                  </a:moveTo>
                  <a:cubicBezTo>
                    <a:pt x="8027" y="7914"/>
                    <a:pt x="8027" y="7956"/>
                    <a:pt x="8013" y="7928"/>
                  </a:cubicBezTo>
                  <a:cubicBezTo>
                    <a:pt x="7858" y="7590"/>
                    <a:pt x="7788" y="7435"/>
                    <a:pt x="7703" y="7295"/>
                  </a:cubicBezTo>
                  <a:cubicBezTo>
                    <a:pt x="7506" y="6971"/>
                    <a:pt x="7436" y="6788"/>
                    <a:pt x="7323" y="6365"/>
                  </a:cubicBezTo>
                  <a:cubicBezTo>
                    <a:pt x="7281" y="6238"/>
                    <a:pt x="7281" y="5886"/>
                    <a:pt x="7309" y="5520"/>
                  </a:cubicBezTo>
                  <a:cubicBezTo>
                    <a:pt x="7351" y="5084"/>
                    <a:pt x="7295" y="4971"/>
                    <a:pt x="6957" y="4802"/>
                  </a:cubicBezTo>
                  <a:cubicBezTo>
                    <a:pt x="6816" y="4732"/>
                    <a:pt x="6774" y="4689"/>
                    <a:pt x="6633" y="4605"/>
                  </a:cubicBezTo>
                  <a:cubicBezTo>
                    <a:pt x="6422" y="4450"/>
                    <a:pt x="6323" y="4267"/>
                    <a:pt x="6267" y="3943"/>
                  </a:cubicBezTo>
                  <a:cubicBezTo>
                    <a:pt x="6183" y="3535"/>
                    <a:pt x="6169" y="3394"/>
                    <a:pt x="6155" y="3000"/>
                  </a:cubicBezTo>
                  <a:cubicBezTo>
                    <a:pt x="6140" y="2859"/>
                    <a:pt x="6140" y="2732"/>
                    <a:pt x="6140" y="2704"/>
                  </a:cubicBezTo>
                  <a:cubicBezTo>
                    <a:pt x="6126" y="2690"/>
                    <a:pt x="6126" y="2577"/>
                    <a:pt x="6126" y="2465"/>
                  </a:cubicBezTo>
                  <a:cubicBezTo>
                    <a:pt x="6112" y="2352"/>
                    <a:pt x="6112" y="2239"/>
                    <a:pt x="6098" y="2197"/>
                  </a:cubicBezTo>
                  <a:cubicBezTo>
                    <a:pt x="6098" y="2169"/>
                    <a:pt x="6084" y="2112"/>
                    <a:pt x="6084" y="2070"/>
                  </a:cubicBezTo>
                  <a:cubicBezTo>
                    <a:pt x="6070" y="1986"/>
                    <a:pt x="6056" y="1859"/>
                    <a:pt x="6014" y="1549"/>
                  </a:cubicBezTo>
                  <a:cubicBezTo>
                    <a:pt x="5957" y="1141"/>
                    <a:pt x="5831" y="803"/>
                    <a:pt x="5465" y="85"/>
                  </a:cubicBezTo>
                  <a:cubicBezTo>
                    <a:pt x="5465" y="85"/>
                    <a:pt x="5493" y="99"/>
                    <a:pt x="5535" y="113"/>
                  </a:cubicBezTo>
                  <a:cubicBezTo>
                    <a:pt x="5577" y="141"/>
                    <a:pt x="5648" y="169"/>
                    <a:pt x="5704" y="183"/>
                  </a:cubicBezTo>
                  <a:cubicBezTo>
                    <a:pt x="5760" y="211"/>
                    <a:pt x="5929" y="240"/>
                    <a:pt x="6084" y="268"/>
                  </a:cubicBezTo>
                  <a:cubicBezTo>
                    <a:pt x="6492" y="324"/>
                    <a:pt x="6788" y="380"/>
                    <a:pt x="6915" y="437"/>
                  </a:cubicBezTo>
                  <a:cubicBezTo>
                    <a:pt x="6999" y="465"/>
                    <a:pt x="7366" y="634"/>
                    <a:pt x="7394" y="662"/>
                  </a:cubicBezTo>
                  <a:cubicBezTo>
                    <a:pt x="7422" y="676"/>
                    <a:pt x="7478" y="704"/>
                    <a:pt x="7535" y="732"/>
                  </a:cubicBezTo>
                  <a:cubicBezTo>
                    <a:pt x="8140" y="1085"/>
                    <a:pt x="8295" y="1310"/>
                    <a:pt x="8492" y="2028"/>
                  </a:cubicBezTo>
                  <a:cubicBezTo>
                    <a:pt x="8506" y="2127"/>
                    <a:pt x="8548" y="2267"/>
                    <a:pt x="8562" y="2338"/>
                  </a:cubicBezTo>
                  <a:cubicBezTo>
                    <a:pt x="8647" y="2802"/>
                    <a:pt x="8689" y="2971"/>
                    <a:pt x="8774" y="3211"/>
                  </a:cubicBezTo>
                  <a:cubicBezTo>
                    <a:pt x="8957" y="3690"/>
                    <a:pt x="8985" y="3816"/>
                    <a:pt x="8999" y="4112"/>
                  </a:cubicBezTo>
                  <a:cubicBezTo>
                    <a:pt x="8999" y="4225"/>
                    <a:pt x="9013" y="4337"/>
                    <a:pt x="9013" y="4366"/>
                  </a:cubicBezTo>
                  <a:cubicBezTo>
                    <a:pt x="9098" y="4999"/>
                    <a:pt x="9112" y="5098"/>
                    <a:pt x="9083" y="5210"/>
                  </a:cubicBezTo>
                  <a:cubicBezTo>
                    <a:pt x="9069" y="5323"/>
                    <a:pt x="8999" y="5563"/>
                    <a:pt x="8971" y="5591"/>
                  </a:cubicBezTo>
                  <a:cubicBezTo>
                    <a:pt x="8957" y="5605"/>
                    <a:pt x="8957" y="5619"/>
                    <a:pt x="8957" y="5633"/>
                  </a:cubicBezTo>
                  <a:cubicBezTo>
                    <a:pt x="8957" y="5647"/>
                    <a:pt x="8886" y="5802"/>
                    <a:pt x="8802" y="5971"/>
                  </a:cubicBezTo>
                  <a:cubicBezTo>
                    <a:pt x="8562" y="6464"/>
                    <a:pt x="8506" y="6590"/>
                    <a:pt x="8506" y="6605"/>
                  </a:cubicBezTo>
                  <a:cubicBezTo>
                    <a:pt x="8506" y="6619"/>
                    <a:pt x="8436" y="6774"/>
                    <a:pt x="8365" y="6900"/>
                  </a:cubicBezTo>
                  <a:cubicBezTo>
                    <a:pt x="8295" y="7041"/>
                    <a:pt x="8196" y="7280"/>
                    <a:pt x="8168" y="7379"/>
                  </a:cubicBezTo>
                  <a:cubicBezTo>
                    <a:pt x="8154" y="7421"/>
                    <a:pt x="8140" y="7534"/>
                    <a:pt x="8112" y="7633"/>
                  </a:cubicBezTo>
                  <a:cubicBezTo>
                    <a:pt x="8098" y="7731"/>
                    <a:pt x="8084" y="7816"/>
                    <a:pt x="8070" y="7801"/>
                  </a:cubicBezTo>
                  <a:cubicBezTo>
                    <a:pt x="8070" y="7773"/>
                    <a:pt x="8070" y="6633"/>
                    <a:pt x="8084" y="6576"/>
                  </a:cubicBezTo>
                  <a:cubicBezTo>
                    <a:pt x="8084" y="6548"/>
                    <a:pt x="8098" y="6450"/>
                    <a:pt x="8098" y="6351"/>
                  </a:cubicBezTo>
                  <a:cubicBezTo>
                    <a:pt x="8112" y="6253"/>
                    <a:pt x="8112" y="6126"/>
                    <a:pt x="8112" y="6069"/>
                  </a:cubicBezTo>
                  <a:cubicBezTo>
                    <a:pt x="8140" y="5858"/>
                    <a:pt x="8140" y="5365"/>
                    <a:pt x="8126" y="5098"/>
                  </a:cubicBezTo>
                  <a:cubicBezTo>
                    <a:pt x="8112" y="4943"/>
                    <a:pt x="8112" y="4788"/>
                    <a:pt x="8112" y="4760"/>
                  </a:cubicBezTo>
                  <a:cubicBezTo>
                    <a:pt x="8112" y="4704"/>
                    <a:pt x="8041" y="4295"/>
                    <a:pt x="8027" y="4211"/>
                  </a:cubicBezTo>
                  <a:cubicBezTo>
                    <a:pt x="8013" y="4182"/>
                    <a:pt x="8013" y="4126"/>
                    <a:pt x="8013" y="4112"/>
                  </a:cubicBezTo>
                  <a:cubicBezTo>
                    <a:pt x="7971" y="3873"/>
                    <a:pt x="7788" y="3338"/>
                    <a:pt x="7633" y="3014"/>
                  </a:cubicBezTo>
                  <a:cubicBezTo>
                    <a:pt x="7605" y="2943"/>
                    <a:pt x="7535" y="2788"/>
                    <a:pt x="7478" y="2676"/>
                  </a:cubicBezTo>
                  <a:cubicBezTo>
                    <a:pt x="7295" y="2225"/>
                    <a:pt x="6985" y="1648"/>
                    <a:pt x="6887" y="1563"/>
                  </a:cubicBezTo>
                  <a:cubicBezTo>
                    <a:pt x="6845" y="1535"/>
                    <a:pt x="6845" y="1549"/>
                    <a:pt x="6915" y="1648"/>
                  </a:cubicBezTo>
                  <a:cubicBezTo>
                    <a:pt x="7056" y="1887"/>
                    <a:pt x="7478" y="2704"/>
                    <a:pt x="7478" y="2746"/>
                  </a:cubicBezTo>
                  <a:cubicBezTo>
                    <a:pt x="7478" y="2760"/>
                    <a:pt x="7492" y="2802"/>
                    <a:pt x="7520" y="2859"/>
                  </a:cubicBezTo>
                  <a:cubicBezTo>
                    <a:pt x="7675" y="3169"/>
                    <a:pt x="7718" y="3281"/>
                    <a:pt x="7802" y="3605"/>
                  </a:cubicBezTo>
                  <a:cubicBezTo>
                    <a:pt x="7915" y="3971"/>
                    <a:pt x="8027" y="4520"/>
                    <a:pt x="8056" y="4774"/>
                  </a:cubicBezTo>
                  <a:cubicBezTo>
                    <a:pt x="8056" y="4844"/>
                    <a:pt x="8070" y="4915"/>
                    <a:pt x="8070" y="4929"/>
                  </a:cubicBezTo>
                  <a:cubicBezTo>
                    <a:pt x="8084" y="5013"/>
                    <a:pt x="8098" y="5816"/>
                    <a:pt x="8070" y="5985"/>
                  </a:cubicBezTo>
                  <a:cubicBezTo>
                    <a:pt x="8013" y="6745"/>
                    <a:pt x="7999" y="7196"/>
                    <a:pt x="8027" y="7745"/>
                  </a:cubicBezTo>
                  <a:close/>
                  <a:moveTo>
                    <a:pt x="5000" y="9266"/>
                  </a:moveTo>
                  <a:cubicBezTo>
                    <a:pt x="4986" y="9252"/>
                    <a:pt x="4915" y="9224"/>
                    <a:pt x="4859" y="9196"/>
                  </a:cubicBezTo>
                  <a:cubicBezTo>
                    <a:pt x="4732" y="9139"/>
                    <a:pt x="4591" y="9013"/>
                    <a:pt x="4549" y="8914"/>
                  </a:cubicBezTo>
                  <a:cubicBezTo>
                    <a:pt x="4549" y="8886"/>
                    <a:pt x="4521" y="8858"/>
                    <a:pt x="4521" y="8844"/>
                  </a:cubicBezTo>
                  <a:cubicBezTo>
                    <a:pt x="4507" y="8815"/>
                    <a:pt x="4479" y="8689"/>
                    <a:pt x="4465" y="8506"/>
                  </a:cubicBezTo>
                  <a:cubicBezTo>
                    <a:pt x="4437" y="8393"/>
                    <a:pt x="4437" y="8323"/>
                    <a:pt x="4422" y="8055"/>
                  </a:cubicBezTo>
                  <a:cubicBezTo>
                    <a:pt x="4408" y="7985"/>
                    <a:pt x="4408" y="7900"/>
                    <a:pt x="4394" y="7872"/>
                  </a:cubicBezTo>
                  <a:cubicBezTo>
                    <a:pt x="4394" y="7830"/>
                    <a:pt x="4394" y="7830"/>
                    <a:pt x="4479" y="7914"/>
                  </a:cubicBezTo>
                  <a:cubicBezTo>
                    <a:pt x="4535" y="7956"/>
                    <a:pt x="4620" y="8055"/>
                    <a:pt x="4676" y="8111"/>
                  </a:cubicBezTo>
                  <a:cubicBezTo>
                    <a:pt x="4775" y="8210"/>
                    <a:pt x="4915" y="8435"/>
                    <a:pt x="4915" y="8506"/>
                  </a:cubicBezTo>
                  <a:cubicBezTo>
                    <a:pt x="4915" y="8520"/>
                    <a:pt x="4929" y="8562"/>
                    <a:pt x="4943" y="8604"/>
                  </a:cubicBezTo>
                  <a:cubicBezTo>
                    <a:pt x="5014" y="8787"/>
                    <a:pt x="5070" y="9097"/>
                    <a:pt x="5070" y="9238"/>
                  </a:cubicBezTo>
                  <a:cubicBezTo>
                    <a:pt x="5070" y="9280"/>
                    <a:pt x="5042" y="9294"/>
                    <a:pt x="5000" y="9266"/>
                  </a:cubicBezTo>
                  <a:close/>
                  <a:moveTo>
                    <a:pt x="5633" y="10998"/>
                  </a:moveTo>
                  <a:cubicBezTo>
                    <a:pt x="5380" y="10505"/>
                    <a:pt x="5352" y="10435"/>
                    <a:pt x="5296" y="10238"/>
                  </a:cubicBezTo>
                  <a:cubicBezTo>
                    <a:pt x="5183" y="9872"/>
                    <a:pt x="5141" y="9688"/>
                    <a:pt x="5127" y="9548"/>
                  </a:cubicBezTo>
                  <a:cubicBezTo>
                    <a:pt x="5127" y="9407"/>
                    <a:pt x="5127" y="9393"/>
                    <a:pt x="5155" y="9407"/>
                  </a:cubicBezTo>
                  <a:cubicBezTo>
                    <a:pt x="5169" y="9407"/>
                    <a:pt x="5253" y="9435"/>
                    <a:pt x="5338" y="9463"/>
                  </a:cubicBezTo>
                  <a:cubicBezTo>
                    <a:pt x="5690" y="9576"/>
                    <a:pt x="5859" y="9688"/>
                    <a:pt x="6028" y="9872"/>
                  </a:cubicBezTo>
                  <a:cubicBezTo>
                    <a:pt x="6084" y="9942"/>
                    <a:pt x="6155" y="10055"/>
                    <a:pt x="6183" y="10111"/>
                  </a:cubicBezTo>
                  <a:cubicBezTo>
                    <a:pt x="6239" y="10209"/>
                    <a:pt x="6239" y="10224"/>
                    <a:pt x="6239" y="10393"/>
                  </a:cubicBezTo>
                  <a:cubicBezTo>
                    <a:pt x="6239" y="10491"/>
                    <a:pt x="6225" y="10604"/>
                    <a:pt x="6225" y="10632"/>
                  </a:cubicBezTo>
                  <a:cubicBezTo>
                    <a:pt x="6197" y="10787"/>
                    <a:pt x="6140" y="10956"/>
                    <a:pt x="6070" y="11054"/>
                  </a:cubicBezTo>
                  <a:cubicBezTo>
                    <a:pt x="6042" y="11097"/>
                    <a:pt x="6000" y="11153"/>
                    <a:pt x="5971" y="11195"/>
                  </a:cubicBezTo>
                  <a:cubicBezTo>
                    <a:pt x="5957" y="11223"/>
                    <a:pt x="5915" y="11280"/>
                    <a:pt x="5887" y="11322"/>
                  </a:cubicBezTo>
                  <a:lnTo>
                    <a:pt x="5831" y="11378"/>
                  </a:lnTo>
                  <a:lnTo>
                    <a:pt x="5873" y="11153"/>
                  </a:lnTo>
                  <a:cubicBezTo>
                    <a:pt x="5943" y="10829"/>
                    <a:pt x="5929" y="10745"/>
                    <a:pt x="5802" y="10393"/>
                  </a:cubicBezTo>
                  <a:cubicBezTo>
                    <a:pt x="5746" y="10252"/>
                    <a:pt x="5704" y="10111"/>
                    <a:pt x="5690" y="10083"/>
                  </a:cubicBezTo>
                  <a:cubicBezTo>
                    <a:pt x="5676" y="10069"/>
                    <a:pt x="5662" y="10040"/>
                    <a:pt x="5662" y="10040"/>
                  </a:cubicBezTo>
                  <a:cubicBezTo>
                    <a:pt x="5662" y="10055"/>
                    <a:pt x="5676" y="10125"/>
                    <a:pt x="5704" y="10209"/>
                  </a:cubicBezTo>
                  <a:cubicBezTo>
                    <a:pt x="5760" y="10393"/>
                    <a:pt x="5817" y="10562"/>
                    <a:pt x="5845" y="10688"/>
                  </a:cubicBezTo>
                  <a:cubicBezTo>
                    <a:pt x="5887" y="10829"/>
                    <a:pt x="5873" y="10984"/>
                    <a:pt x="5788" y="11322"/>
                  </a:cubicBezTo>
                  <a:cubicBezTo>
                    <a:pt x="5760" y="11421"/>
                    <a:pt x="5760" y="11435"/>
                    <a:pt x="5760" y="11392"/>
                  </a:cubicBezTo>
                  <a:cubicBezTo>
                    <a:pt x="5760" y="11294"/>
                    <a:pt x="5718" y="11139"/>
                    <a:pt x="5633" y="109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rot="3336540" flipH="1">
              <a:off x="110618" y="3877521"/>
              <a:ext cx="244622" cy="857170"/>
            </a:xfrm>
            <a:custGeom>
              <a:avLst/>
              <a:gdLst/>
              <a:ahLst/>
              <a:cxnLst/>
              <a:rect l="l" t="t" r="r" b="b"/>
              <a:pathLst>
                <a:path w="2930" h="10267" extrusionOk="0">
                  <a:moveTo>
                    <a:pt x="99" y="10252"/>
                  </a:moveTo>
                  <a:cubicBezTo>
                    <a:pt x="99" y="10238"/>
                    <a:pt x="113" y="10224"/>
                    <a:pt x="113" y="10210"/>
                  </a:cubicBezTo>
                  <a:cubicBezTo>
                    <a:pt x="113" y="10210"/>
                    <a:pt x="156" y="10140"/>
                    <a:pt x="198" y="10055"/>
                  </a:cubicBezTo>
                  <a:cubicBezTo>
                    <a:pt x="240" y="9985"/>
                    <a:pt x="282" y="9914"/>
                    <a:pt x="282" y="9914"/>
                  </a:cubicBezTo>
                  <a:cubicBezTo>
                    <a:pt x="282" y="9914"/>
                    <a:pt x="311" y="9844"/>
                    <a:pt x="367" y="9745"/>
                  </a:cubicBezTo>
                  <a:cubicBezTo>
                    <a:pt x="423" y="9661"/>
                    <a:pt x="480" y="9548"/>
                    <a:pt x="508" y="9506"/>
                  </a:cubicBezTo>
                  <a:cubicBezTo>
                    <a:pt x="536" y="9450"/>
                    <a:pt x="592" y="9351"/>
                    <a:pt x="620" y="9281"/>
                  </a:cubicBezTo>
                  <a:cubicBezTo>
                    <a:pt x="733" y="9098"/>
                    <a:pt x="987" y="8563"/>
                    <a:pt x="1029" y="8464"/>
                  </a:cubicBezTo>
                  <a:cubicBezTo>
                    <a:pt x="1043" y="8422"/>
                    <a:pt x="1057" y="8365"/>
                    <a:pt x="1071" y="8351"/>
                  </a:cubicBezTo>
                  <a:cubicBezTo>
                    <a:pt x="1085" y="8337"/>
                    <a:pt x="1099" y="8295"/>
                    <a:pt x="1113" y="8253"/>
                  </a:cubicBezTo>
                  <a:cubicBezTo>
                    <a:pt x="1127" y="8225"/>
                    <a:pt x="1156" y="8140"/>
                    <a:pt x="1198" y="8070"/>
                  </a:cubicBezTo>
                  <a:cubicBezTo>
                    <a:pt x="1226" y="7999"/>
                    <a:pt x="1282" y="7858"/>
                    <a:pt x="1339" y="7746"/>
                  </a:cubicBezTo>
                  <a:cubicBezTo>
                    <a:pt x="1493" y="7352"/>
                    <a:pt x="1634" y="7154"/>
                    <a:pt x="1958" y="6887"/>
                  </a:cubicBezTo>
                  <a:cubicBezTo>
                    <a:pt x="2113" y="6746"/>
                    <a:pt x="2183" y="6676"/>
                    <a:pt x="2324" y="6507"/>
                  </a:cubicBezTo>
                  <a:cubicBezTo>
                    <a:pt x="2381" y="6436"/>
                    <a:pt x="2437" y="6366"/>
                    <a:pt x="2451" y="6352"/>
                  </a:cubicBezTo>
                  <a:cubicBezTo>
                    <a:pt x="2634" y="6155"/>
                    <a:pt x="2888" y="5634"/>
                    <a:pt x="2916" y="5394"/>
                  </a:cubicBezTo>
                  <a:cubicBezTo>
                    <a:pt x="2930" y="5324"/>
                    <a:pt x="2930" y="5070"/>
                    <a:pt x="2916" y="5042"/>
                  </a:cubicBezTo>
                  <a:cubicBezTo>
                    <a:pt x="2916" y="5028"/>
                    <a:pt x="2902" y="4929"/>
                    <a:pt x="2888" y="4803"/>
                  </a:cubicBezTo>
                  <a:cubicBezTo>
                    <a:pt x="2859" y="4606"/>
                    <a:pt x="2859" y="4338"/>
                    <a:pt x="2888" y="3986"/>
                  </a:cubicBezTo>
                  <a:cubicBezTo>
                    <a:pt x="2916" y="3718"/>
                    <a:pt x="2902" y="3606"/>
                    <a:pt x="2817" y="3057"/>
                  </a:cubicBezTo>
                  <a:cubicBezTo>
                    <a:pt x="2775" y="2761"/>
                    <a:pt x="2747" y="2522"/>
                    <a:pt x="2733" y="2437"/>
                  </a:cubicBezTo>
                  <a:cubicBezTo>
                    <a:pt x="2719" y="2184"/>
                    <a:pt x="2606" y="1789"/>
                    <a:pt x="2507" y="1564"/>
                  </a:cubicBezTo>
                  <a:cubicBezTo>
                    <a:pt x="2310" y="1170"/>
                    <a:pt x="1972" y="832"/>
                    <a:pt x="1522" y="592"/>
                  </a:cubicBezTo>
                  <a:cubicBezTo>
                    <a:pt x="1423" y="550"/>
                    <a:pt x="1212" y="395"/>
                    <a:pt x="1141" y="311"/>
                  </a:cubicBezTo>
                  <a:cubicBezTo>
                    <a:pt x="1099" y="268"/>
                    <a:pt x="1043" y="198"/>
                    <a:pt x="1001" y="142"/>
                  </a:cubicBezTo>
                  <a:cubicBezTo>
                    <a:pt x="902" y="1"/>
                    <a:pt x="846" y="1"/>
                    <a:pt x="888" y="142"/>
                  </a:cubicBezTo>
                  <a:cubicBezTo>
                    <a:pt x="902" y="170"/>
                    <a:pt x="930" y="311"/>
                    <a:pt x="958" y="437"/>
                  </a:cubicBezTo>
                  <a:cubicBezTo>
                    <a:pt x="1001" y="761"/>
                    <a:pt x="1015" y="1240"/>
                    <a:pt x="972" y="1479"/>
                  </a:cubicBezTo>
                  <a:cubicBezTo>
                    <a:pt x="944" y="1578"/>
                    <a:pt x="930" y="1789"/>
                    <a:pt x="916" y="1944"/>
                  </a:cubicBezTo>
                  <a:cubicBezTo>
                    <a:pt x="916" y="2029"/>
                    <a:pt x="902" y="2127"/>
                    <a:pt x="902" y="2155"/>
                  </a:cubicBezTo>
                  <a:cubicBezTo>
                    <a:pt x="860" y="2437"/>
                    <a:pt x="846" y="2522"/>
                    <a:pt x="691" y="3014"/>
                  </a:cubicBezTo>
                  <a:cubicBezTo>
                    <a:pt x="592" y="3310"/>
                    <a:pt x="522" y="3775"/>
                    <a:pt x="522" y="3972"/>
                  </a:cubicBezTo>
                  <a:cubicBezTo>
                    <a:pt x="522" y="4113"/>
                    <a:pt x="564" y="4380"/>
                    <a:pt x="606" y="4521"/>
                  </a:cubicBezTo>
                  <a:cubicBezTo>
                    <a:pt x="620" y="4563"/>
                    <a:pt x="649" y="4662"/>
                    <a:pt x="677" y="4732"/>
                  </a:cubicBezTo>
                  <a:cubicBezTo>
                    <a:pt x="733" y="4929"/>
                    <a:pt x="818" y="5352"/>
                    <a:pt x="860" y="5563"/>
                  </a:cubicBezTo>
                  <a:cubicBezTo>
                    <a:pt x="860" y="5591"/>
                    <a:pt x="874" y="5676"/>
                    <a:pt x="888" y="5732"/>
                  </a:cubicBezTo>
                  <a:cubicBezTo>
                    <a:pt x="972" y="6112"/>
                    <a:pt x="1015" y="6281"/>
                    <a:pt x="1057" y="6408"/>
                  </a:cubicBezTo>
                  <a:cubicBezTo>
                    <a:pt x="1156" y="6746"/>
                    <a:pt x="1184" y="6929"/>
                    <a:pt x="1198" y="7253"/>
                  </a:cubicBezTo>
                  <a:cubicBezTo>
                    <a:pt x="1198" y="7647"/>
                    <a:pt x="1184" y="7774"/>
                    <a:pt x="1085" y="8098"/>
                  </a:cubicBezTo>
                  <a:cubicBezTo>
                    <a:pt x="987" y="8365"/>
                    <a:pt x="747" y="8901"/>
                    <a:pt x="536" y="9295"/>
                  </a:cubicBezTo>
                  <a:cubicBezTo>
                    <a:pt x="494" y="9365"/>
                    <a:pt x="437" y="9478"/>
                    <a:pt x="395" y="9548"/>
                  </a:cubicBezTo>
                  <a:cubicBezTo>
                    <a:pt x="254" y="9816"/>
                    <a:pt x="226" y="9872"/>
                    <a:pt x="212" y="9886"/>
                  </a:cubicBezTo>
                  <a:cubicBezTo>
                    <a:pt x="212" y="9900"/>
                    <a:pt x="170" y="9957"/>
                    <a:pt x="128" y="10027"/>
                  </a:cubicBezTo>
                  <a:cubicBezTo>
                    <a:pt x="85" y="10126"/>
                    <a:pt x="43" y="10210"/>
                    <a:pt x="1" y="10266"/>
                  </a:cubicBezTo>
                  <a:lnTo>
                    <a:pt x="85" y="10266"/>
                  </a:lnTo>
                  <a:cubicBezTo>
                    <a:pt x="85" y="10266"/>
                    <a:pt x="85" y="10252"/>
                    <a:pt x="99" y="10252"/>
                  </a:cubicBezTo>
                  <a:close/>
                  <a:moveTo>
                    <a:pt x="1141" y="6521"/>
                  </a:moveTo>
                  <a:cubicBezTo>
                    <a:pt x="1015" y="6070"/>
                    <a:pt x="944" y="5732"/>
                    <a:pt x="832" y="5169"/>
                  </a:cubicBezTo>
                  <a:cubicBezTo>
                    <a:pt x="803" y="5014"/>
                    <a:pt x="775" y="4887"/>
                    <a:pt x="719" y="4718"/>
                  </a:cubicBezTo>
                  <a:cubicBezTo>
                    <a:pt x="620" y="4394"/>
                    <a:pt x="578" y="4169"/>
                    <a:pt x="578" y="4000"/>
                  </a:cubicBezTo>
                  <a:cubicBezTo>
                    <a:pt x="578" y="3676"/>
                    <a:pt x="677" y="3240"/>
                    <a:pt x="832" y="2789"/>
                  </a:cubicBezTo>
                  <a:cubicBezTo>
                    <a:pt x="916" y="2550"/>
                    <a:pt x="972" y="2268"/>
                    <a:pt x="987" y="1958"/>
                  </a:cubicBezTo>
                  <a:cubicBezTo>
                    <a:pt x="987" y="1832"/>
                    <a:pt x="1001" y="1648"/>
                    <a:pt x="1015" y="1550"/>
                  </a:cubicBezTo>
                  <a:cubicBezTo>
                    <a:pt x="1057" y="1268"/>
                    <a:pt x="1057" y="747"/>
                    <a:pt x="1015" y="480"/>
                  </a:cubicBezTo>
                  <a:cubicBezTo>
                    <a:pt x="987" y="367"/>
                    <a:pt x="972" y="254"/>
                    <a:pt x="958" y="240"/>
                  </a:cubicBezTo>
                  <a:cubicBezTo>
                    <a:pt x="958" y="212"/>
                    <a:pt x="972" y="226"/>
                    <a:pt x="1001" y="268"/>
                  </a:cubicBezTo>
                  <a:cubicBezTo>
                    <a:pt x="1029" y="297"/>
                    <a:pt x="1071" y="353"/>
                    <a:pt x="1113" y="381"/>
                  </a:cubicBezTo>
                  <a:cubicBezTo>
                    <a:pt x="1184" y="466"/>
                    <a:pt x="1381" y="606"/>
                    <a:pt x="1423" y="620"/>
                  </a:cubicBezTo>
                  <a:cubicBezTo>
                    <a:pt x="1437" y="635"/>
                    <a:pt x="1465" y="649"/>
                    <a:pt x="1479" y="663"/>
                  </a:cubicBezTo>
                  <a:cubicBezTo>
                    <a:pt x="1493" y="677"/>
                    <a:pt x="1508" y="691"/>
                    <a:pt x="1508" y="691"/>
                  </a:cubicBezTo>
                  <a:cubicBezTo>
                    <a:pt x="1522" y="691"/>
                    <a:pt x="1606" y="733"/>
                    <a:pt x="1691" y="789"/>
                  </a:cubicBezTo>
                  <a:cubicBezTo>
                    <a:pt x="1986" y="987"/>
                    <a:pt x="2282" y="1296"/>
                    <a:pt x="2409" y="1564"/>
                  </a:cubicBezTo>
                  <a:cubicBezTo>
                    <a:pt x="2479" y="1705"/>
                    <a:pt x="2578" y="1986"/>
                    <a:pt x="2606" y="2155"/>
                  </a:cubicBezTo>
                  <a:cubicBezTo>
                    <a:pt x="2620" y="2226"/>
                    <a:pt x="2634" y="2282"/>
                    <a:pt x="2634" y="2296"/>
                  </a:cubicBezTo>
                  <a:cubicBezTo>
                    <a:pt x="2620" y="2296"/>
                    <a:pt x="2634" y="2353"/>
                    <a:pt x="2648" y="2423"/>
                  </a:cubicBezTo>
                  <a:cubicBezTo>
                    <a:pt x="2662" y="2493"/>
                    <a:pt x="2676" y="2648"/>
                    <a:pt x="2690" y="2789"/>
                  </a:cubicBezTo>
                  <a:cubicBezTo>
                    <a:pt x="2704" y="2916"/>
                    <a:pt x="2719" y="3028"/>
                    <a:pt x="2719" y="3057"/>
                  </a:cubicBezTo>
                  <a:cubicBezTo>
                    <a:pt x="2761" y="3197"/>
                    <a:pt x="2789" y="3395"/>
                    <a:pt x="2803" y="3535"/>
                  </a:cubicBezTo>
                  <a:cubicBezTo>
                    <a:pt x="2817" y="3662"/>
                    <a:pt x="2817" y="4042"/>
                    <a:pt x="2803" y="4099"/>
                  </a:cubicBezTo>
                  <a:cubicBezTo>
                    <a:pt x="2803" y="4127"/>
                    <a:pt x="2789" y="4239"/>
                    <a:pt x="2789" y="4366"/>
                  </a:cubicBezTo>
                  <a:cubicBezTo>
                    <a:pt x="2789" y="4577"/>
                    <a:pt x="2789" y="4690"/>
                    <a:pt x="2831" y="5028"/>
                  </a:cubicBezTo>
                  <a:cubicBezTo>
                    <a:pt x="2845" y="5267"/>
                    <a:pt x="2817" y="5507"/>
                    <a:pt x="2747" y="5676"/>
                  </a:cubicBezTo>
                  <a:cubicBezTo>
                    <a:pt x="2676" y="5845"/>
                    <a:pt x="2550" y="6084"/>
                    <a:pt x="2465" y="6197"/>
                  </a:cubicBezTo>
                  <a:cubicBezTo>
                    <a:pt x="2338" y="6380"/>
                    <a:pt x="2057" y="6704"/>
                    <a:pt x="1944" y="6802"/>
                  </a:cubicBezTo>
                  <a:cubicBezTo>
                    <a:pt x="1747" y="6971"/>
                    <a:pt x="1705" y="7014"/>
                    <a:pt x="1606" y="7154"/>
                  </a:cubicBezTo>
                  <a:cubicBezTo>
                    <a:pt x="1550" y="7225"/>
                    <a:pt x="1479" y="7323"/>
                    <a:pt x="1451" y="7394"/>
                  </a:cubicBezTo>
                  <a:cubicBezTo>
                    <a:pt x="1423" y="7450"/>
                    <a:pt x="1395" y="7492"/>
                    <a:pt x="1381" y="7492"/>
                  </a:cubicBezTo>
                  <a:cubicBezTo>
                    <a:pt x="1381" y="7492"/>
                    <a:pt x="1395" y="7408"/>
                    <a:pt x="1409" y="7366"/>
                  </a:cubicBezTo>
                  <a:cubicBezTo>
                    <a:pt x="1437" y="7323"/>
                    <a:pt x="1479" y="7197"/>
                    <a:pt x="1508" y="7098"/>
                  </a:cubicBezTo>
                  <a:cubicBezTo>
                    <a:pt x="1508" y="7042"/>
                    <a:pt x="1550" y="6887"/>
                    <a:pt x="1592" y="6746"/>
                  </a:cubicBezTo>
                  <a:cubicBezTo>
                    <a:pt x="1648" y="6507"/>
                    <a:pt x="1733" y="6014"/>
                    <a:pt x="1803" y="5591"/>
                  </a:cubicBezTo>
                  <a:cubicBezTo>
                    <a:pt x="1817" y="5422"/>
                    <a:pt x="1831" y="5267"/>
                    <a:pt x="1831" y="4944"/>
                  </a:cubicBezTo>
                  <a:cubicBezTo>
                    <a:pt x="1831" y="4521"/>
                    <a:pt x="1831" y="4521"/>
                    <a:pt x="1761" y="4225"/>
                  </a:cubicBezTo>
                  <a:cubicBezTo>
                    <a:pt x="1691" y="3859"/>
                    <a:pt x="1662" y="3676"/>
                    <a:pt x="1620" y="3169"/>
                  </a:cubicBezTo>
                  <a:cubicBezTo>
                    <a:pt x="1606" y="2944"/>
                    <a:pt x="1592" y="2761"/>
                    <a:pt x="1578" y="2747"/>
                  </a:cubicBezTo>
                  <a:cubicBezTo>
                    <a:pt x="1564" y="2733"/>
                    <a:pt x="1578" y="2972"/>
                    <a:pt x="1620" y="3479"/>
                  </a:cubicBezTo>
                  <a:cubicBezTo>
                    <a:pt x="1648" y="3704"/>
                    <a:pt x="1662" y="3845"/>
                    <a:pt x="1705" y="4042"/>
                  </a:cubicBezTo>
                  <a:cubicBezTo>
                    <a:pt x="1705" y="4113"/>
                    <a:pt x="1733" y="4225"/>
                    <a:pt x="1733" y="4296"/>
                  </a:cubicBezTo>
                  <a:cubicBezTo>
                    <a:pt x="1747" y="4366"/>
                    <a:pt x="1761" y="4437"/>
                    <a:pt x="1761" y="4479"/>
                  </a:cubicBezTo>
                  <a:cubicBezTo>
                    <a:pt x="1775" y="4507"/>
                    <a:pt x="1775" y="4676"/>
                    <a:pt x="1775" y="4845"/>
                  </a:cubicBezTo>
                  <a:cubicBezTo>
                    <a:pt x="1789" y="5211"/>
                    <a:pt x="1761" y="5451"/>
                    <a:pt x="1691" y="5929"/>
                  </a:cubicBezTo>
                  <a:cubicBezTo>
                    <a:pt x="1662" y="6098"/>
                    <a:pt x="1634" y="6267"/>
                    <a:pt x="1634" y="6295"/>
                  </a:cubicBezTo>
                  <a:cubicBezTo>
                    <a:pt x="1606" y="6478"/>
                    <a:pt x="1508" y="6859"/>
                    <a:pt x="1409" y="7211"/>
                  </a:cubicBezTo>
                  <a:cubicBezTo>
                    <a:pt x="1353" y="7394"/>
                    <a:pt x="1268" y="7633"/>
                    <a:pt x="1268" y="7619"/>
                  </a:cubicBezTo>
                  <a:cubicBezTo>
                    <a:pt x="1268" y="7605"/>
                    <a:pt x="1268" y="7478"/>
                    <a:pt x="1254" y="7323"/>
                  </a:cubicBezTo>
                  <a:cubicBezTo>
                    <a:pt x="1254" y="7168"/>
                    <a:pt x="1254" y="7014"/>
                    <a:pt x="1240" y="6971"/>
                  </a:cubicBezTo>
                  <a:cubicBezTo>
                    <a:pt x="1226" y="6859"/>
                    <a:pt x="1170" y="6605"/>
                    <a:pt x="1141" y="65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15"/>
          <p:cNvSpPr>
            <a:spLocks noGrp="1"/>
          </p:cNvSpPr>
          <p:nvPr>
            <p:ph type="pic" idx="2"/>
          </p:nvPr>
        </p:nvSpPr>
        <p:spPr>
          <a:xfrm>
            <a:off x="713225" y="539500"/>
            <a:ext cx="4598400" cy="2467200"/>
          </a:xfrm>
          <a:prstGeom prst="rect">
            <a:avLst/>
          </a:prstGeom>
          <a:noFill/>
          <a:ln w="9525" cap="flat" cmpd="sng">
            <a:solidFill>
              <a:schemeClr val="lt2"/>
            </a:solidFill>
            <a:prstDash val="solid"/>
            <a:round/>
            <a:headEnd type="none" w="sm" len="sm"/>
            <a:tailEnd type="none" w="sm" len="sm"/>
          </a:ln>
        </p:spPr>
      </p:sp>
      <p:sp>
        <p:nvSpPr>
          <p:cNvPr id="343" name="Google Shape;343;p15"/>
          <p:cNvSpPr>
            <a:spLocks noGrp="1"/>
          </p:cNvSpPr>
          <p:nvPr>
            <p:ph type="pic" idx="3"/>
          </p:nvPr>
        </p:nvSpPr>
        <p:spPr>
          <a:xfrm>
            <a:off x="5564576" y="539500"/>
            <a:ext cx="2866200" cy="4064400"/>
          </a:xfrm>
          <a:prstGeom prst="rect">
            <a:avLst/>
          </a:prstGeom>
          <a:noFill/>
          <a:ln w="9525" cap="flat" cmpd="sng">
            <a:solidFill>
              <a:schemeClr val="lt2"/>
            </a:solidFill>
            <a:prstDash val="solid"/>
            <a:round/>
            <a:headEnd type="none" w="sm" len="sm"/>
            <a:tailEnd type="none" w="sm" len="sm"/>
          </a:ln>
        </p:spPr>
      </p:sp>
      <p:sp>
        <p:nvSpPr>
          <p:cNvPr id="344" name="Google Shape;344;p15"/>
          <p:cNvSpPr txBox="1">
            <a:spLocks noGrp="1"/>
          </p:cNvSpPr>
          <p:nvPr>
            <p:ph type="title"/>
          </p:nvPr>
        </p:nvSpPr>
        <p:spPr>
          <a:xfrm>
            <a:off x="713225" y="3161000"/>
            <a:ext cx="4598400" cy="7041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45" name="Google Shape;345;p15"/>
          <p:cNvSpPr txBox="1">
            <a:spLocks noGrp="1"/>
          </p:cNvSpPr>
          <p:nvPr>
            <p:ph type="subTitle" idx="1"/>
          </p:nvPr>
        </p:nvSpPr>
        <p:spPr>
          <a:xfrm>
            <a:off x="713225" y="3865100"/>
            <a:ext cx="45984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346"/>
        <p:cNvGrpSpPr/>
        <p:nvPr/>
      </p:nvGrpSpPr>
      <p:grpSpPr>
        <a:xfrm>
          <a:off x="0" y="0"/>
          <a:ext cx="0" cy="0"/>
          <a:chOff x="0" y="0"/>
          <a:chExt cx="0" cy="0"/>
        </a:xfrm>
      </p:grpSpPr>
      <p:grpSp>
        <p:nvGrpSpPr>
          <p:cNvPr id="347" name="Google Shape;347;p16"/>
          <p:cNvGrpSpPr/>
          <p:nvPr/>
        </p:nvGrpSpPr>
        <p:grpSpPr>
          <a:xfrm>
            <a:off x="128859" y="-33779"/>
            <a:ext cx="9015137" cy="5177282"/>
            <a:chOff x="128859" y="-33779"/>
            <a:chExt cx="9015137" cy="5177282"/>
          </a:xfrm>
        </p:grpSpPr>
        <p:sp>
          <p:nvSpPr>
            <p:cNvPr id="348" name="Google Shape;348;p16"/>
            <p:cNvSpPr/>
            <p:nvPr/>
          </p:nvSpPr>
          <p:spPr>
            <a:xfrm flipH="1">
              <a:off x="1501761" y="150"/>
              <a:ext cx="1723184" cy="966354"/>
            </a:xfrm>
            <a:custGeom>
              <a:avLst/>
              <a:gdLst/>
              <a:ahLst/>
              <a:cxnLst/>
              <a:rect l="l" t="t" r="r" b="b"/>
              <a:pathLst>
                <a:path w="8238" h="4620" extrusionOk="0">
                  <a:moveTo>
                    <a:pt x="2563" y="3000"/>
                  </a:moveTo>
                  <a:cubicBezTo>
                    <a:pt x="2563" y="3014"/>
                    <a:pt x="2563" y="3070"/>
                    <a:pt x="2563" y="3141"/>
                  </a:cubicBezTo>
                  <a:cubicBezTo>
                    <a:pt x="2577" y="3197"/>
                    <a:pt x="2577" y="3254"/>
                    <a:pt x="2577" y="3254"/>
                  </a:cubicBezTo>
                  <a:lnTo>
                    <a:pt x="2507" y="3352"/>
                  </a:lnTo>
                  <a:cubicBezTo>
                    <a:pt x="2366" y="3521"/>
                    <a:pt x="2281" y="3591"/>
                    <a:pt x="2127" y="3648"/>
                  </a:cubicBezTo>
                  <a:cubicBezTo>
                    <a:pt x="2056" y="3662"/>
                    <a:pt x="2014" y="3676"/>
                    <a:pt x="2014" y="3662"/>
                  </a:cubicBezTo>
                  <a:cubicBezTo>
                    <a:pt x="2014" y="3662"/>
                    <a:pt x="2014" y="3648"/>
                    <a:pt x="1986" y="3648"/>
                  </a:cubicBezTo>
                  <a:cubicBezTo>
                    <a:pt x="1972" y="3648"/>
                    <a:pt x="1873" y="3634"/>
                    <a:pt x="1760" y="3606"/>
                  </a:cubicBezTo>
                  <a:cubicBezTo>
                    <a:pt x="1577" y="3577"/>
                    <a:pt x="1577" y="3577"/>
                    <a:pt x="1535" y="3521"/>
                  </a:cubicBezTo>
                  <a:cubicBezTo>
                    <a:pt x="1493" y="3451"/>
                    <a:pt x="1451" y="3338"/>
                    <a:pt x="1465" y="3268"/>
                  </a:cubicBezTo>
                  <a:cubicBezTo>
                    <a:pt x="1465" y="3254"/>
                    <a:pt x="1451" y="3211"/>
                    <a:pt x="1422" y="3183"/>
                  </a:cubicBezTo>
                  <a:lnTo>
                    <a:pt x="1394" y="3141"/>
                  </a:lnTo>
                  <a:lnTo>
                    <a:pt x="1451" y="3014"/>
                  </a:lnTo>
                  <a:cubicBezTo>
                    <a:pt x="1577" y="2803"/>
                    <a:pt x="1606" y="2761"/>
                    <a:pt x="1690" y="2718"/>
                  </a:cubicBezTo>
                  <a:cubicBezTo>
                    <a:pt x="1718" y="2704"/>
                    <a:pt x="1760" y="2676"/>
                    <a:pt x="1774" y="2662"/>
                  </a:cubicBezTo>
                  <a:cubicBezTo>
                    <a:pt x="1789" y="2634"/>
                    <a:pt x="1915" y="2592"/>
                    <a:pt x="2014" y="2592"/>
                  </a:cubicBezTo>
                  <a:cubicBezTo>
                    <a:pt x="2042" y="2592"/>
                    <a:pt x="2084" y="2578"/>
                    <a:pt x="2127" y="2578"/>
                  </a:cubicBezTo>
                  <a:cubicBezTo>
                    <a:pt x="2169" y="2564"/>
                    <a:pt x="2197" y="2578"/>
                    <a:pt x="2296" y="2620"/>
                  </a:cubicBezTo>
                  <a:cubicBezTo>
                    <a:pt x="2352" y="2662"/>
                    <a:pt x="2422" y="2690"/>
                    <a:pt x="2436" y="2690"/>
                  </a:cubicBezTo>
                  <a:cubicBezTo>
                    <a:pt x="2479" y="2690"/>
                    <a:pt x="2535" y="2789"/>
                    <a:pt x="2549" y="2873"/>
                  </a:cubicBezTo>
                  <a:cubicBezTo>
                    <a:pt x="2549" y="2901"/>
                    <a:pt x="2563" y="2944"/>
                    <a:pt x="2563" y="2958"/>
                  </a:cubicBezTo>
                  <a:cubicBezTo>
                    <a:pt x="2577" y="2972"/>
                    <a:pt x="2577" y="2986"/>
                    <a:pt x="2563" y="3000"/>
                  </a:cubicBezTo>
                  <a:close/>
                  <a:moveTo>
                    <a:pt x="4492" y="1071"/>
                  </a:moveTo>
                  <a:cubicBezTo>
                    <a:pt x="4534" y="1015"/>
                    <a:pt x="4534" y="1000"/>
                    <a:pt x="4492" y="958"/>
                  </a:cubicBezTo>
                  <a:cubicBezTo>
                    <a:pt x="4422" y="874"/>
                    <a:pt x="4366" y="860"/>
                    <a:pt x="4295" y="888"/>
                  </a:cubicBezTo>
                  <a:cubicBezTo>
                    <a:pt x="4211" y="930"/>
                    <a:pt x="4197" y="944"/>
                    <a:pt x="4239" y="1043"/>
                  </a:cubicBezTo>
                  <a:cubicBezTo>
                    <a:pt x="4295" y="1184"/>
                    <a:pt x="4408" y="1198"/>
                    <a:pt x="4492" y="1071"/>
                  </a:cubicBezTo>
                  <a:close/>
                  <a:moveTo>
                    <a:pt x="1958" y="15"/>
                  </a:moveTo>
                  <a:cubicBezTo>
                    <a:pt x="1986" y="15"/>
                    <a:pt x="2014" y="15"/>
                    <a:pt x="2028" y="1"/>
                  </a:cubicBezTo>
                  <a:lnTo>
                    <a:pt x="1901" y="1"/>
                  </a:lnTo>
                  <a:cubicBezTo>
                    <a:pt x="1915" y="1"/>
                    <a:pt x="1929" y="1"/>
                    <a:pt x="1958" y="15"/>
                  </a:cubicBezTo>
                  <a:close/>
                  <a:moveTo>
                    <a:pt x="4154" y="4563"/>
                  </a:moveTo>
                  <a:cubicBezTo>
                    <a:pt x="4126" y="4591"/>
                    <a:pt x="4140" y="4605"/>
                    <a:pt x="4197" y="4605"/>
                  </a:cubicBezTo>
                  <a:cubicBezTo>
                    <a:pt x="4239" y="4619"/>
                    <a:pt x="4253" y="4605"/>
                    <a:pt x="4225" y="4577"/>
                  </a:cubicBezTo>
                  <a:cubicBezTo>
                    <a:pt x="4197" y="4535"/>
                    <a:pt x="4168" y="4535"/>
                    <a:pt x="4154" y="4563"/>
                  </a:cubicBezTo>
                  <a:close/>
                  <a:moveTo>
                    <a:pt x="155" y="902"/>
                  </a:moveTo>
                  <a:cubicBezTo>
                    <a:pt x="183" y="916"/>
                    <a:pt x="296" y="831"/>
                    <a:pt x="310" y="789"/>
                  </a:cubicBezTo>
                  <a:cubicBezTo>
                    <a:pt x="324" y="775"/>
                    <a:pt x="324" y="747"/>
                    <a:pt x="324" y="719"/>
                  </a:cubicBezTo>
                  <a:cubicBezTo>
                    <a:pt x="338" y="648"/>
                    <a:pt x="310" y="620"/>
                    <a:pt x="211" y="592"/>
                  </a:cubicBezTo>
                  <a:cubicBezTo>
                    <a:pt x="141" y="564"/>
                    <a:pt x="113" y="564"/>
                    <a:pt x="71" y="578"/>
                  </a:cubicBezTo>
                  <a:cubicBezTo>
                    <a:pt x="28" y="620"/>
                    <a:pt x="0" y="705"/>
                    <a:pt x="28" y="733"/>
                  </a:cubicBezTo>
                  <a:cubicBezTo>
                    <a:pt x="28" y="747"/>
                    <a:pt x="42" y="761"/>
                    <a:pt x="28" y="775"/>
                  </a:cubicBezTo>
                  <a:cubicBezTo>
                    <a:pt x="28" y="789"/>
                    <a:pt x="113" y="888"/>
                    <a:pt x="155" y="902"/>
                  </a:cubicBezTo>
                  <a:close/>
                  <a:moveTo>
                    <a:pt x="7083" y="874"/>
                  </a:moveTo>
                  <a:cubicBezTo>
                    <a:pt x="7083" y="860"/>
                    <a:pt x="7055" y="817"/>
                    <a:pt x="7055" y="789"/>
                  </a:cubicBezTo>
                  <a:lnTo>
                    <a:pt x="7027" y="719"/>
                  </a:lnTo>
                  <a:lnTo>
                    <a:pt x="6928" y="705"/>
                  </a:lnTo>
                  <a:cubicBezTo>
                    <a:pt x="6816" y="691"/>
                    <a:pt x="6773" y="705"/>
                    <a:pt x="6717" y="817"/>
                  </a:cubicBezTo>
                  <a:cubicBezTo>
                    <a:pt x="6661" y="888"/>
                    <a:pt x="6661" y="902"/>
                    <a:pt x="6675" y="972"/>
                  </a:cubicBezTo>
                  <a:cubicBezTo>
                    <a:pt x="6717" y="1113"/>
                    <a:pt x="6773" y="1155"/>
                    <a:pt x="6886" y="1113"/>
                  </a:cubicBezTo>
                  <a:cubicBezTo>
                    <a:pt x="7027" y="1057"/>
                    <a:pt x="7126" y="944"/>
                    <a:pt x="7083" y="874"/>
                  </a:cubicBezTo>
                  <a:close/>
                  <a:moveTo>
                    <a:pt x="6576" y="437"/>
                  </a:moveTo>
                  <a:cubicBezTo>
                    <a:pt x="6520" y="409"/>
                    <a:pt x="6436" y="409"/>
                    <a:pt x="6421" y="437"/>
                  </a:cubicBezTo>
                  <a:cubicBezTo>
                    <a:pt x="6421" y="451"/>
                    <a:pt x="6407" y="465"/>
                    <a:pt x="6379" y="465"/>
                  </a:cubicBezTo>
                  <a:cubicBezTo>
                    <a:pt x="6323" y="451"/>
                    <a:pt x="6323" y="634"/>
                    <a:pt x="6379" y="719"/>
                  </a:cubicBezTo>
                  <a:cubicBezTo>
                    <a:pt x="6464" y="817"/>
                    <a:pt x="6576" y="846"/>
                    <a:pt x="6633" y="789"/>
                  </a:cubicBezTo>
                  <a:cubicBezTo>
                    <a:pt x="6647" y="775"/>
                    <a:pt x="6661" y="775"/>
                    <a:pt x="6661" y="775"/>
                  </a:cubicBezTo>
                  <a:cubicBezTo>
                    <a:pt x="6675" y="775"/>
                    <a:pt x="6703" y="747"/>
                    <a:pt x="6717" y="719"/>
                  </a:cubicBezTo>
                  <a:cubicBezTo>
                    <a:pt x="6745" y="662"/>
                    <a:pt x="6745" y="634"/>
                    <a:pt x="6731" y="634"/>
                  </a:cubicBezTo>
                  <a:cubicBezTo>
                    <a:pt x="6717" y="634"/>
                    <a:pt x="6717" y="592"/>
                    <a:pt x="6717" y="564"/>
                  </a:cubicBezTo>
                  <a:cubicBezTo>
                    <a:pt x="6717" y="508"/>
                    <a:pt x="6717" y="508"/>
                    <a:pt x="6576" y="437"/>
                  </a:cubicBezTo>
                  <a:close/>
                  <a:moveTo>
                    <a:pt x="5379" y="958"/>
                  </a:moveTo>
                  <a:lnTo>
                    <a:pt x="5309" y="1029"/>
                  </a:lnTo>
                  <a:lnTo>
                    <a:pt x="5309" y="1141"/>
                  </a:lnTo>
                  <a:cubicBezTo>
                    <a:pt x="5309" y="1240"/>
                    <a:pt x="5309" y="1254"/>
                    <a:pt x="5379" y="1338"/>
                  </a:cubicBezTo>
                  <a:cubicBezTo>
                    <a:pt x="5450" y="1409"/>
                    <a:pt x="5478" y="1437"/>
                    <a:pt x="5506" y="1437"/>
                  </a:cubicBezTo>
                  <a:cubicBezTo>
                    <a:pt x="5577" y="1437"/>
                    <a:pt x="5746" y="1367"/>
                    <a:pt x="5760" y="1324"/>
                  </a:cubicBezTo>
                  <a:cubicBezTo>
                    <a:pt x="5774" y="1310"/>
                    <a:pt x="5774" y="1254"/>
                    <a:pt x="5774" y="1198"/>
                  </a:cubicBezTo>
                  <a:cubicBezTo>
                    <a:pt x="5774" y="1085"/>
                    <a:pt x="5760" y="1043"/>
                    <a:pt x="5647" y="958"/>
                  </a:cubicBezTo>
                  <a:cubicBezTo>
                    <a:pt x="5534" y="874"/>
                    <a:pt x="5464" y="874"/>
                    <a:pt x="5379" y="958"/>
                  </a:cubicBezTo>
                  <a:close/>
                  <a:moveTo>
                    <a:pt x="4281" y="3070"/>
                  </a:moveTo>
                  <a:cubicBezTo>
                    <a:pt x="4281" y="3042"/>
                    <a:pt x="4239" y="3000"/>
                    <a:pt x="4154" y="2958"/>
                  </a:cubicBezTo>
                  <a:cubicBezTo>
                    <a:pt x="4042" y="2916"/>
                    <a:pt x="3957" y="2972"/>
                    <a:pt x="3985" y="3070"/>
                  </a:cubicBezTo>
                  <a:cubicBezTo>
                    <a:pt x="4013" y="3169"/>
                    <a:pt x="4084" y="3211"/>
                    <a:pt x="4197" y="3169"/>
                  </a:cubicBezTo>
                  <a:cubicBezTo>
                    <a:pt x="4253" y="3155"/>
                    <a:pt x="4267" y="3141"/>
                    <a:pt x="4281" y="3070"/>
                  </a:cubicBezTo>
                  <a:close/>
                  <a:moveTo>
                    <a:pt x="7041" y="3268"/>
                  </a:moveTo>
                  <a:cubicBezTo>
                    <a:pt x="7027" y="3310"/>
                    <a:pt x="7055" y="3324"/>
                    <a:pt x="7083" y="3296"/>
                  </a:cubicBezTo>
                  <a:cubicBezTo>
                    <a:pt x="7083" y="3268"/>
                    <a:pt x="7083" y="3254"/>
                    <a:pt x="7069" y="3254"/>
                  </a:cubicBezTo>
                  <a:cubicBezTo>
                    <a:pt x="7055" y="3239"/>
                    <a:pt x="7041" y="3254"/>
                    <a:pt x="7041" y="3268"/>
                  </a:cubicBezTo>
                  <a:close/>
                  <a:moveTo>
                    <a:pt x="3774" y="85"/>
                  </a:moveTo>
                  <a:cubicBezTo>
                    <a:pt x="3774" y="99"/>
                    <a:pt x="3774" y="127"/>
                    <a:pt x="3802" y="127"/>
                  </a:cubicBezTo>
                  <a:cubicBezTo>
                    <a:pt x="3816" y="141"/>
                    <a:pt x="3830" y="141"/>
                    <a:pt x="3844" y="113"/>
                  </a:cubicBezTo>
                  <a:cubicBezTo>
                    <a:pt x="3859" y="85"/>
                    <a:pt x="3844" y="85"/>
                    <a:pt x="3830" y="71"/>
                  </a:cubicBezTo>
                  <a:cubicBezTo>
                    <a:pt x="3816" y="71"/>
                    <a:pt x="3788" y="71"/>
                    <a:pt x="3788" y="71"/>
                  </a:cubicBezTo>
                  <a:cubicBezTo>
                    <a:pt x="3788" y="71"/>
                    <a:pt x="3788" y="71"/>
                    <a:pt x="3774" y="85"/>
                  </a:cubicBezTo>
                  <a:close/>
                  <a:moveTo>
                    <a:pt x="7632" y="902"/>
                  </a:moveTo>
                  <a:cubicBezTo>
                    <a:pt x="7632" y="888"/>
                    <a:pt x="7632" y="874"/>
                    <a:pt x="7632" y="860"/>
                  </a:cubicBezTo>
                  <a:cubicBezTo>
                    <a:pt x="7618" y="860"/>
                    <a:pt x="7618" y="860"/>
                    <a:pt x="7604" y="874"/>
                  </a:cubicBezTo>
                  <a:cubicBezTo>
                    <a:pt x="7604" y="888"/>
                    <a:pt x="7604" y="902"/>
                    <a:pt x="7604" y="902"/>
                  </a:cubicBezTo>
                  <a:cubicBezTo>
                    <a:pt x="7618" y="916"/>
                    <a:pt x="7632" y="902"/>
                    <a:pt x="7632" y="902"/>
                  </a:cubicBezTo>
                  <a:close/>
                  <a:moveTo>
                    <a:pt x="7492" y="2028"/>
                  </a:moveTo>
                  <a:cubicBezTo>
                    <a:pt x="7506" y="2014"/>
                    <a:pt x="7506" y="1986"/>
                    <a:pt x="7506" y="1986"/>
                  </a:cubicBezTo>
                  <a:cubicBezTo>
                    <a:pt x="7492" y="1958"/>
                    <a:pt x="7463" y="1958"/>
                    <a:pt x="7449" y="1986"/>
                  </a:cubicBezTo>
                  <a:cubicBezTo>
                    <a:pt x="7449" y="2042"/>
                    <a:pt x="7478" y="2071"/>
                    <a:pt x="7492" y="2028"/>
                  </a:cubicBezTo>
                  <a:close/>
                  <a:moveTo>
                    <a:pt x="8196" y="3634"/>
                  </a:moveTo>
                  <a:cubicBezTo>
                    <a:pt x="8139" y="3606"/>
                    <a:pt x="8069" y="3634"/>
                    <a:pt x="8055" y="3676"/>
                  </a:cubicBezTo>
                  <a:cubicBezTo>
                    <a:pt x="8027" y="3718"/>
                    <a:pt x="8041" y="3732"/>
                    <a:pt x="8069" y="3760"/>
                  </a:cubicBezTo>
                  <a:cubicBezTo>
                    <a:pt x="8097" y="3789"/>
                    <a:pt x="8111" y="3803"/>
                    <a:pt x="8125" y="3803"/>
                  </a:cubicBezTo>
                  <a:cubicBezTo>
                    <a:pt x="8139" y="3803"/>
                    <a:pt x="8168" y="3803"/>
                    <a:pt x="8182" y="3817"/>
                  </a:cubicBezTo>
                  <a:cubicBezTo>
                    <a:pt x="8224" y="3831"/>
                    <a:pt x="8238" y="3817"/>
                    <a:pt x="8224" y="3718"/>
                  </a:cubicBezTo>
                  <a:cubicBezTo>
                    <a:pt x="8224" y="3676"/>
                    <a:pt x="8210" y="3634"/>
                    <a:pt x="8196" y="3634"/>
                  </a:cubicBezTo>
                  <a:close/>
                  <a:moveTo>
                    <a:pt x="6548" y="15"/>
                  </a:moveTo>
                  <a:cubicBezTo>
                    <a:pt x="6590" y="43"/>
                    <a:pt x="6647" y="57"/>
                    <a:pt x="6647" y="71"/>
                  </a:cubicBezTo>
                  <a:cubicBezTo>
                    <a:pt x="6689" y="141"/>
                    <a:pt x="6957" y="254"/>
                    <a:pt x="7055" y="240"/>
                  </a:cubicBezTo>
                  <a:cubicBezTo>
                    <a:pt x="7168" y="212"/>
                    <a:pt x="7224" y="212"/>
                    <a:pt x="7252" y="226"/>
                  </a:cubicBezTo>
                  <a:cubicBezTo>
                    <a:pt x="7266" y="240"/>
                    <a:pt x="7280" y="240"/>
                    <a:pt x="7280" y="226"/>
                  </a:cubicBezTo>
                  <a:cubicBezTo>
                    <a:pt x="7280" y="212"/>
                    <a:pt x="7294" y="212"/>
                    <a:pt x="7309" y="212"/>
                  </a:cubicBezTo>
                  <a:cubicBezTo>
                    <a:pt x="7365" y="240"/>
                    <a:pt x="7689" y="170"/>
                    <a:pt x="7773" y="99"/>
                  </a:cubicBezTo>
                  <a:cubicBezTo>
                    <a:pt x="7830" y="43"/>
                    <a:pt x="7872" y="29"/>
                    <a:pt x="7942" y="1"/>
                  </a:cubicBezTo>
                  <a:cubicBezTo>
                    <a:pt x="7942" y="1"/>
                    <a:pt x="7956" y="1"/>
                    <a:pt x="7956" y="1"/>
                  </a:cubicBezTo>
                  <a:lnTo>
                    <a:pt x="6506" y="1"/>
                  </a:lnTo>
                  <a:cubicBezTo>
                    <a:pt x="6520" y="1"/>
                    <a:pt x="6534" y="15"/>
                    <a:pt x="6548" y="15"/>
                  </a:cubicBezTo>
                  <a:close/>
                  <a:moveTo>
                    <a:pt x="7294" y="2493"/>
                  </a:moveTo>
                  <a:cubicBezTo>
                    <a:pt x="7280" y="2479"/>
                    <a:pt x="7266" y="2493"/>
                    <a:pt x="7266" y="2507"/>
                  </a:cubicBezTo>
                  <a:cubicBezTo>
                    <a:pt x="7252" y="2535"/>
                    <a:pt x="7252" y="2535"/>
                    <a:pt x="7280" y="2535"/>
                  </a:cubicBezTo>
                  <a:cubicBezTo>
                    <a:pt x="7294" y="2549"/>
                    <a:pt x="7309" y="2535"/>
                    <a:pt x="7309" y="2521"/>
                  </a:cubicBezTo>
                  <a:cubicBezTo>
                    <a:pt x="7323" y="2507"/>
                    <a:pt x="7309" y="2493"/>
                    <a:pt x="7294" y="249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1304548" y="4537070"/>
              <a:ext cx="1803882" cy="606428"/>
            </a:xfrm>
            <a:custGeom>
              <a:avLst/>
              <a:gdLst/>
              <a:ahLst/>
              <a:cxnLst/>
              <a:rect l="l" t="t" r="r" b="b"/>
              <a:pathLst>
                <a:path w="8549" h="2874" extrusionOk="0">
                  <a:moveTo>
                    <a:pt x="8534" y="634"/>
                  </a:moveTo>
                  <a:cubicBezTo>
                    <a:pt x="8548" y="648"/>
                    <a:pt x="8520" y="719"/>
                    <a:pt x="8506" y="719"/>
                  </a:cubicBezTo>
                  <a:cubicBezTo>
                    <a:pt x="8492" y="704"/>
                    <a:pt x="8464" y="662"/>
                    <a:pt x="8478" y="648"/>
                  </a:cubicBezTo>
                  <a:cubicBezTo>
                    <a:pt x="8492" y="620"/>
                    <a:pt x="8520" y="606"/>
                    <a:pt x="8534" y="634"/>
                  </a:cubicBezTo>
                  <a:close/>
                  <a:moveTo>
                    <a:pt x="5492" y="2831"/>
                  </a:moveTo>
                  <a:cubicBezTo>
                    <a:pt x="5478" y="2831"/>
                    <a:pt x="5478" y="2831"/>
                    <a:pt x="5478" y="2817"/>
                  </a:cubicBezTo>
                  <a:cubicBezTo>
                    <a:pt x="5492" y="2803"/>
                    <a:pt x="5436" y="2591"/>
                    <a:pt x="5422" y="2591"/>
                  </a:cubicBezTo>
                  <a:cubicBezTo>
                    <a:pt x="5394" y="2620"/>
                    <a:pt x="5366" y="2591"/>
                    <a:pt x="5394" y="2577"/>
                  </a:cubicBezTo>
                  <a:cubicBezTo>
                    <a:pt x="5394" y="2563"/>
                    <a:pt x="5408" y="2549"/>
                    <a:pt x="5394" y="2535"/>
                  </a:cubicBezTo>
                  <a:cubicBezTo>
                    <a:pt x="5394" y="2535"/>
                    <a:pt x="5394" y="2507"/>
                    <a:pt x="5408" y="2479"/>
                  </a:cubicBezTo>
                  <a:cubicBezTo>
                    <a:pt x="5422" y="2436"/>
                    <a:pt x="5422" y="2296"/>
                    <a:pt x="5394" y="2268"/>
                  </a:cubicBezTo>
                  <a:cubicBezTo>
                    <a:pt x="5380" y="2268"/>
                    <a:pt x="5352" y="2253"/>
                    <a:pt x="5337" y="2239"/>
                  </a:cubicBezTo>
                  <a:cubicBezTo>
                    <a:pt x="5323" y="2225"/>
                    <a:pt x="5281" y="2197"/>
                    <a:pt x="5253" y="2183"/>
                  </a:cubicBezTo>
                  <a:cubicBezTo>
                    <a:pt x="5197" y="2155"/>
                    <a:pt x="5197" y="2141"/>
                    <a:pt x="5211" y="2099"/>
                  </a:cubicBezTo>
                  <a:cubicBezTo>
                    <a:pt x="5211" y="2070"/>
                    <a:pt x="5211" y="2056"/>
                    <a:pt x="5197" y="2056"/>
                  </a:cubicBezTo>
                  <a:cubicBezTo>
                    <a:pt x="5197" y="2056"/>
                    <a:pt x="5183" y="2070"/>
                    <a:pt x="5183" y="2084"/>
                  </a:cubicBezTo>
                  <a:cubicBezTo>
                    <a:pt x="5183" y="2099"/>
                    <a:pt x="5168" y="2099"/>
                    <a:pt x="5154" y="2070"/>
                  </a:cubicBezTo>
                  <a:cubicBezTo>
                    <a:pt x="5126" y="2056"/>
                    <a:pt x="5112" y="2056"/>
                    <a:pt x="5098" y="2056"/>
                  </a:cubicBezTo>
                  <a:cubicBezTo>
                    <a:pt x="5084" y="2070"/>
                    <a:pt x="5042" y="2042"/>
                    <a:pt x="4957" y="2000"/>
                  </a:cubicBezTo>
                  <a:cubicBezTo>
                    <a:pt x="4802" y="1901"/>
                    <a:pt x="4704" y="1859"/>
                    <a:pt x="4676" y="1873"/>
                  </a:cubicBezTo>
                  <a:cubicBezTo>
                    <a:pt x="4633" y="1873"/>
                    <a:pt x="4493" y="1831"/>
                    <a:pt x="4493" y="1803"/>
                  </a:cubicBezTo>
                  <a:cubicBezTo>
                    <a:pt x="4493" y="1789"/>
                    <a:pt x="4478" y="1775"/>
                    <a:pt x="4450" y="1789"/>
                  </a:cubicBezTo>
                  <a:cubicBezTo>
                    <a:pt x="4436" y="1789"/>
                    <a:pt x="4422" y="1789"/>
                    <a:pt x="4422" y="1789"/>
                  </a:cubicBezTo>
                  <a:cubicBezTo>
                    <a:pt x="4394" y="1775"/>
                    <a:pt x="4309" y="1761"/>
                    <a:pt x="4281" y="1761"/>
                  </a:cubicBezTo>
                  <a:cubicBezTo>
                    <a:pt x="4267" y="1761"/>
                    <a:pt x="4225" y="1761"/>
                    <a:pt x="4197" y="1746"/>
                  </a:cubicBezTo>
                  <a:cubicBezTo>
                    <a:pt x="4126" y="1732"/>
                    <a:pt x="4084" y="1746"/>
                    <a:pt x="4084" y="1789"/>
                  </a:cubicBezTo>
                  <a:cubicBezTo>
                    <a:pt x="4084" y="1803"/>
                    <a:pt x="4070" y="1817"/>
                    <a:pt x="4056" y="1817"/>
                  </a:cubicBezTo>
                  <a:cubicBezTo>
                    <a:pt x="4042" y="1817"/>
                    <a:pt x="4014" y="1831"/>
                    <a:pt x="4014" y="1845"/>
                  </a:cubicBezTo>
                  <a:cubicBezTo>
                    <a:pt x="4000" y="1859"/>
                    <a:pt x="3943" y="1901"/>
                    <a:pt x="3887" y="1915"/>
                  </a:cubicBezTo>
                  <a:cubicBezTo>
                    <a:pt x="3788" y="1944"/>
                    <a:pt x="3760" y="1958"/>
                    <a:pt x="3732" y="2028"/>
                  </a:cubicBezTo>
                  <a:cubicBezTo>
                    <a:pt x="3704" y="2070"/>
                    <a:pt x="3662" y="2127"/>
                    <a:pt x="3634" y="2155"/>
                  </a:cubicBezTo>
                  <a:cubicBezTo>
                    <a:pt x="3605" y="2183"/>
                    <a:pt x="3591" y="2225"/>
                    <a:pt x="3591" y="2239"/>
                  </a:cubicBezTo>
                  <a:cubicBezTo>
                    <a:pt x="3577" y="2239"/>
                    <a:pt x="3563" y="2253"/>
                    <a:pt x="3549" y="2253"/>
                  </a:cubicBezTo>
                  <a:cubicBezTo>
                    <a:pt x="3521" y="2253"/>
                    <a:pt x="3521" y="2268"/>
                    <a:pt x="3535" y="2324"/>
                  </a:cubicBezTo>
                  <a:cubicBezTo>
                    <a:pt x="3563" y="2366"/>
                    <a:pt x="3563" y="2394"/>
                    <a:pt x="3535" y="2422"/>
                  </a:cubicBezTo>
                  <a:cubicBezTo>
                    <a:pt x="3507" y="2451"/>
                    <a:pt x="3507" y="2535"/>
                    <a:pt x="3577" y="2718"/>
                  </a:cubicBezTo>
                  <a:cubicBezTo>
                    <a:pt x="3591" y="2774"/>
                    <a:pt x="3605" y="2845"/>
                    <a:pt x="3605" y="2845"/>
                  </a:cubicBezTo>
                  <a:cubicBezTo>
                    <a:pt x="3605" y="2859"/>
                    <a:pt x="3619" y="2859"/>
                    <a:pt x="3619" y="2873"/>
                  </a:cubicBezTo>
                  <a:lnTo>
                    <a:pt x="5521" y="2873"/>
                  </a:lnTo>
                  <a:cubicBezTo>
                    <a:pt x="5521" y="2845"/>
                    <a:pt x="5506" y="2831"/>
                    <a:pt x="5492" y="2831"/>
                  </a:cubicBezTo>
                  <a:close/>
                  <a:moveTo>
                    <a:pt x="8140" y="2817"/>
                  </a:moveTo>
                  <a:cubicBezTo>
                    <a:pt x="8112" y="2746"/>
                    <a:pt x="8055" y="2690"/>
                    <a:pt x="7985" y="2676"/>
                  </a:cubicBezTo>
                  <a:cubicBezTo>
                    <a:pt x="7928" y="2648"/>
                    <a:pt x="7914" y="2662"/>
                    <a:pt x="7844" y="2690"/>
                  </a:cubicBezTo>
                  <a:cubicBezTo>
                    <a:pt x="7731" y="2774"/>
                    <a:pt x="7717" y="2774"/>
                    <a:pt x="7759" y="2873"/>
                  </a:cubicBezTo>
                  <a:lnTo>
                    <a:pt x="8140" y="2873"/>
                  </a:lnTo>
                  <a:cubicBezTo>
                    <a:pt x="8154" y="2859"/>
                    <a:pt x="8154" y="2831"/>
                    <a:pt x="8140" y="2817"/>
                  </a:cubicBezTo>
                  <a:close/>
                  <a:moveTo>
                    <a:pt x="8154" y="775"/>
                  </a:moveTo>
                  <a:cubicBezTo>
                    <a:pt x="8140" y="761"/>
                    <a:pt x="8140" y="733"/>
                    <a:pt x="8154" y="704"/>
                  </a:cubicBezTo>
                  <a:cubicBezTo>
                    <a:pt x="8168" y="676"/>
                    <a:pt x="8154" y="620"/>
                    <a:pt x="8097" y="550"/>
                  </a:cubicBezTo>
                  <a:cubicBezTo>
                    <a:pt x="8083" y="507"/>
                    <a:pt x="8055" y="451"/>
                    <a:pt x="8055" y="423"/>
                  </a:cubicBezTo>
                  <a:cubicBezTo>
                    <a:pt x="8041" y="409"/>
                    <a:pt x="8041" y="381"/>
                    <a:pt x="8027" y="381"/>
                  </a:cubicBezTo>
                  <a:cubicBezTo>
                    <a:pt x="8013" y="366"/>
                    <a:pt x="8013" y="352"/>
                    <a:pt x="8013" y="352"/>
                  </a:cubicBezTo>
                  <a:cubicBezTo>
                    <a:pt x="8027" y="324"/>
                    <a:pt x="8013" y="324"/>
                    <a:pt x="7957" y="296"/>
                  </a:cubicBezTo>
                  <a:cubicBezTo>
                    <a:pt x="7900" y="282"/>
                    <a:pt x="7886" y="268"/>
                    <a:pt x="7872" y="240"/>
                  </a:cubicBezTo>
                  <a:cubicBezTo>
                    <a:pt x="7872" y="226"/>
                    <a:pt x="7844" y="198"/>
                    <a:pt x="7802" y="169"/>
                  </a:cubicBezTo>
                  <a:cubicBezTo>
                    <a:pt x="7774" y="155"/>
                    <a:pt x="7689" y="113"/>
                    <a:pt x="7633" y="71"/>
                  </a:cubicBezTo>
                  <a:cubicBezTo>
                    <a:pt x="7534" y="0"/>
                    <a:pt x="7506" y="0"/>
                    <a:pt x="7450" y="0"/>
                  </a:cubicBezTo>
                  <a:cubicBezTo>
                    <a:pt x="7407" y="0"/>
                    <a:pt x="7379" y="0"/>
                    <a:pt x="7365" y="14"/>
                  </a:cubicBezTo>
                  <a:cubicBezTo>
                    <a:pt x="7365" y="14"/>
                    <a:pt x="7337" y="43"/>
                    <a:pt x="7309" y="57"/>
                  </a:cubicBezTo>
                  <a:cubicBezTo>
                    <a:pt x="7267" y="85"/>
                    <a:pt x="7182" y="226"/>
                    <a:pt x="7196" y="240"/>
                  </a:cubicBezTo>
                  <a:cubicBezTo>
                    <a:pt x="7224" y="240"/>
                    <a:pt x="7210" y="338"/>
                    <a:pt x="7196" y="381"/>
                  </a:cubicBezTo>
                  <a:cubicBezTo>
                    <a:pt x="7182" y="395"/>
                    <a:pt x="7182" y="437"/>
                    <a:pt x="7196" y="451"/>
                  </a:cubicBezTo>
                  <a:cubicBezTo>
                    <a:pt x="7196" y="465"/>
                    <a:pt x="7196" y="507"/>
                    <a:pt x="7182" y="535"/>
                  </a:cubicBezTo>
                  <a:cubicBezTo>
                    <a:pt x="7168" y="564"/>
                    <a:pt x="7168" y="606"/>
                    <a:pt x="7168" y="634"/>
                  </a:cubicBezTo>
                  <a:cubicBezTo>
                    <a:pt x="7182" y="704"/>
                    <a:pt x="7168" y="733"/>
                    <a:pt x="7140" y="733"/>
                  </a:cubicBezTo>
                  <a:cubicBezTo>
                    <a:pt x="7126" y="733"/>
                    <a:pt x="7140" y="733"/>
                    <a:pt x="7182" y="761"/>
                  </a:cubicBezTo>
                  <a:cubicBezTo>
                    <a:pt x="7253" y="789"/>
                    <a:pt x="7281" y="845"/>
                    <a:pt x="7210" y="817"/>
                  </a:cubicBezTo>
                  <a:cubicBezTo>
                    <a:pt x="7168" y="803"/>
                    <a:pt x="7182" y="817"/>
                    <a:pt x="7238" y="845"/>
                  </a:cubicBezTo>
                  <a:cubicBezTo>
                    <a:pt x="7267" y="873"/>
                    <a:pt x="7309" y="916"/>
                    <a:pt x="7323" y="930"/>
                  </a:cubicBezTo>
                  <a:cubicBezTo>
                    <a:pt x="7323" y="958"/>
                    <a:pt x="7337" y="972"/>
                    <a:pt x="7351" y="972"/>
                  </a:cubicBezTo>
                  <a:cubicBezTo>
                    <a:pt x="7351" y="986"/>
                    <a:pt x="7365" y="1000"/>
                    <a:pt x="7365" y="1014"/>
                  </a:cubicBezTo>
                  <a:cubicBezTo>
                    <a:pt x="7365" y="1042"/>
                    <a:pt x="7464" y="1113"/>
                    <a:pt x="7548" y="1155"/>
                  </a:cubicBezTo>
                  <a:cubicBezTo>
                    <a:pt x="7689" y="1211"/>
                    <a:pt x="7745" y="1225"/>
                    <a:pt x="7872" y="1183"/>
                  </a:cubicBezTo>
                  <a:cubicBezTo>
                    <a:pt x="7943" y="1169"/>
                    <a:pt x="7999" y="1155"/>
                    <a:pt x="8013" y="1169"/>
                  </a:cubicBezTo>
                  <a:cubicBezTo>
                    <a:pt x="8041" y="1169"/>
                    <a:pt x="8055" y="1141"/>
                    <a:pt x="8027" y="1127"/>
                  </a:cubicBezTo>
                  <a:cubicBezTo>
                    <a:pt x="8013" y="1113"/>
                    <a:pt x="8027" y="1099"/>
                    <a:pt x="8055" y="1085"/>
                  </a:cubicBezTo>
                  <a:cubicBezTo>
                    <a:pt x="8097" y="1056"/>
                    <a:pt x="8168" y="916"/>
                    <a:pt x="8168" y="888"/>
                  </a:cubicBezTo>
                  <a:cubicBezTo>
                    <a:pt x="8154" y="888"/>
                    <a:pt x="8154" y="873"/>
                    <a:pt x="8168" y="859"/>
                  </a:cubicBezTo>
                  <a:cubicBezTo>
                    <a:pt x="8168" y="831"/>
                    <a:pt x="8168" y="803"/>
                    <a:pt x="8154" y="775"/>
                  </a:cubicBezTo>
                  <a:close/>
                  <a:moveTo>
                    <a:pt x="1338" y="2141"/>
                  </a:moveTo>
                  <a:cubicBezTo>
                    <a:pt x="1324" y="2127"/>
                    <a:pt x="1296" y="2113"/>
                    <a:pt x="1296" y="2084"/>
                  </a:cubicBezTo>
                  <a:cubicBezTo>
                    <a:pt x="1268" y="2014"/>
                    <a:pt x="1057" y="1972"/>
                    <a:pt x="1014" y="2042"/>
                  </a:cubicBezTo>
                  <a:cubicBezTo>
                    <a:pt x="1000" y="2056"/>
                    <a:pt x="972" y="2084"/>
                    <a:pt x="972" y="2084"/>
                  </a:cubicBezTo>
                  <a:cubicBezTo>
                    <a:pt x="958" y="2084"/>
                    <a:pt x="930" y="2127"/>
                    <a:pt x="916" y="2155"/>
                  </a:cubicBezTo>
                  <a:cubicBezTo>
                    <a:pt x="874" y="2253"/>
                    <a:pt x="916" y="2394"/>
                    <a:pt x="1000" y="2465"/>
                  </a:cubicBezTo>
                  <a:cubicBezTo>
                    <a:pt x="1043" y="2479"/>
                    <a:pt x="1071" y="2507"/>
                    <a:pt x="1085" y="2493"/>
                  </a:cubicBezTo>
                  <a:cubicBezTo>
                    <a:pt x="1099" y="2493"/>
                    <a:pt x="1127" y="2507"/>
                    <a:pt x="1127" y="2507"/>
                  </a:cubicBezTo>
                  <a:cubicBezTo>
                    <a:pt x="1141" y="2521"/>
                    <a:pt x="1183" y="2521"/>
                    <a:pt x="1226" y="2507"/>
                  </a:cubicBezTo>
                  <a:cubicBezTo>
                    <a:pt x="1282" y="2493"/>
                    <a:pt x="1310" y="2479"/>
                    <a:pt x="1338" y="2408"/>
                  </a:cubicBezTo>
                  <a:cubicBezTo>
                    <a:pt x="1381" y="2324"/>
                    <a:pt x="1395" y="2310"/>
                    <a:pt x="1381" y="2239"/>
                  </a:cubicBezTo>
                  <a:cubicBezTo>
                    <a:pt x="1366" y="2183"/>
                    <a:pt x="1352" y="2141"/>
                    <a:pt x="1338" y="2141"/>
                  </a:cubicBezTo>
                  <a:close/>
                  <a:moveTo>
                    <a:pt x="1634" y="2760"/>
                  </a:moveTo>
                  <a:cubicBezTo>
                    <a:pt x="1578" y="2732"/>
                    <a:pt x="1549" y="2732"/>
                    <a:pt x="1479" y="2789"/>
                  </a:cubicBezTo>
                  <a:cubicBezTo>
                    <a:pt x="1437" y="2817"/>
                    <a:pt x="1409" y="2845"/>
                    <a:pt x="1409" y="2859"/>
                  </a:cubicBezTo>
                  <a:lnTo>
                    <a:pt x="1409" y="2873"/>
                  </a:lnTo>
                  <a:lnTo>
                    <a:pt x="1789" y="2873"/>
                  </a:lnTo>
                  <a:cubicBezTo>
                    <a:pt x="1761" y="2831"/>
                    <a:pt x="1704" y="2774"/>
                    <a:pt x="1634" y="2760"/>
                  </a:cubicBezTo>
                  <a:close/>
                  <a:moveTo>
                    <a:pt x="6422" y="507"/>
                  </a:moveTo>
                  <a:cubicBezTo>
                    <a:pt x="6408" y="507"/>
                    <a:pt x="6394" y="535"/>
                    <a:pt x="6379" y="564"/>
                  </a:cubicBezTo>
                  <a:cubicBezTo>
                    <a:pt x="6337" y="634"/>
                    <a:pt x="6450" y="733"/>
                    <a:pt x="6534" y="690"/>
                  </a:cubicBezTo>
                  <a:cubicBezTo>
                    <a:pt x="6577" y="662"/>
                    <a:pt x="6605" y="620"/>
                    <a:pt x="6591" y="578"/>
                  </a:cubicBezTo>
                  <a:cubicBezTo>
                    <a:pt x="6591" y="550"/>
                    <a:pt x="6563" y="521"/>
                    <a:pt x="6548" y="521"/>
                  </a:cubicBezTo>
                  <a:cubicBezTo>
                    <a:pt x="6520" y="479"/>
                    <a:pt x="6436" y="479"/>
                    <a:pt x="6422" y="507"/>
                  </a:cubicBezTo>
                  <a:close/>
                  <a:moveTo>
                    <a:pt x="169" y="930"/>
                  </a:moveTo>
                  <a:cubicBezTo>
                    <a:pt x="169" y="930"/>
                    <a:pt x="169" y="916"/>
                    <a:pt x="155" y="888"/>
                  </a:cubicBezTo>
                  <a:cubicBezTo>
                    <a:pt x="127" y="831"/>
                    <a:pt x="71" y="803"/>
                    <a:pt x="43" y="831"/>
                  </a:cubicBezTo>
                  <a:cubicBezTo>
                    <a:pt x="15" y="859"/>
                    <a:pt x="1" y="916"/>
                    <a:pt x="29" y="930"/>
                  </a:cubicBezTo>
                  <a:cubicBezTo>
                    <a:pt x="43" y="958"/>
                    <a:pt x="169" y="944"/>
                    <a:pt x="169" y="930"/>
                  </a:cubicBezTo>
                  <a:close/>
                  <a:moveTo>
                    <a:pt x="747" y="1817"/>
                  </a:moveTo>
                  <a:cubicBezTo>
                    <a:pt x="733" y="1845"/>
                    <a:pt x="789" y="1901"/>
                    <a:pt x="831" y="1901"/>
                  </a:cubicBezTo>
                  <a:cubicBezTo>
                    <a:pt x="845" y="1901"/>
                    <a:pt x="874" y="1845"/>
                    <a:pt x="859" y="1817"/>
                  </a:cubicBezTo>
                  <a:cubicBezTo>
                    <a:pt x="859" y="1817"/>
                    <a:pt x="831" y="1803"/>
                    <a:pt x="803" y="1789"/>
                  </a:cubicBezTo>
                  <a:cubicBezTo>
                    <a:pt x="761" y="1789"/>
                    <a:pt x="747" y="1789"/>
                    <a:pt x="747" y="18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6"/>
            <p:cNvGrpSpPr/>
            <p:nvPr/>
          </p:nvGrpSpPr>
          <p:grpSpPr>
            <a:xfrm>
              <a:off x="128859" y="-33779"/>
              <a:ext cx="2890443" cy="1309717"/>
              <a:chOff x="-3519600" y="2714900"/>
              <a:chExt cx="690750" cy="313000"/>
            </a:xfrm>
          </p:grpSpPr>
          <p:sp>
            <p:nvSpPr>
              <p:cNvPr id="351" name="Google Shape;351;p16"/>
              <p:cNvSpPr/>
              <p:nvPr/>
            </p:nvSpPr>
            <p:spPr>
              <a:xfrm>
                <a:off x="-2983075" y="2714900"/>
                <a:ext cx="51775" cy="40875"/>
              </a:xfrm>
              <a:custGeom>
                <a:avLst/>
                <a:gdLst/>
                <a:ahLst/>
                <a:cxnLst/>
                <a:rect l="l" t="t" r="r" b="b"/>
                <a:pathLst>
                  <a:path w="2071" h="1635" extrusionOk="0">
                    <a:moveTo>
                      <a:pt x="789" y="916"/>
                    </a:moveTo>
                    <a:cubicBezTo>
                      <a:pt x="972" y="1014"/>
                      <a:pt x="1113" y="1099"/>
                      <a:pt x="1380" y="1268"/>
                    </a:cubicBezTo>
                    <a:cubicBezTo>
                      <a:pt x="1451" y="1324"/>
                      <a:pt x="1521" y="1367"/>
                      <a:pt x="1521" y="1367"/>
                    </a:cubicBezTo>
                    <a:cubicBezTo>
                      <a:pt x="1535" y="1367"/>
                      <a:pt x="1578" y="1395"/>
                      <a:pt x="1634" y="1437"/>
                    </a:cubicBezTo>
                    <a:cubicBezTo>
                      <a:pt x="1747" y="1521"/>
                      <a:pt x="1972" y="1634"/>
                      <a:pt x="2014" y="1634"/>
                    </a:cubicBezTo>
                    <a:cubicBezTo>
                      <a:pt x="2070" y="1634"/>
                      <a:pt x="2070" y="1606"/>
                      <a:pt x="2028" y="1536"/>
                    </a:cubicBezTo>
                    <a:cubicBezTo>
                      <a:pt x="1845" y="1282"/>
                      <a:pt x="1747" y="958"/>
                      <a:pt x="1718" y="493"/>
                    </a:cubicBezTo>
                    <a:cubicBezTo>
                      <a:pt x="1704" y="240"/>
                      <a:pt x="1704" y="156"/>
                      <a:pt x="1662" y="43"/>
                    </a:cubicBezTo>
                    <a:cubicBezTo>
                      <a:pt x="1662" y="29"/>
                      <a:pt x="1648" y="15"/>
                      <a:pt x="1648" y="15"/>
                    </a:cubicBezTo>
                    <a:lnTo>
                      <a:pt x="1578" y="15"/>
                    </a:lnTo>
                    <a:cubicBezTo>
                      <a:pt x="1606" y="113"/>
                      <a:pt x="1648" y="324"/>
                      <a:pt x="1662" y="465"/>
                    </a:cubicBezTo>
                    <a:cubicBezTo>
                      <a:pt x="1704" y="930"/>
                      <a:pt x="1775" y="1254"/>
                      <a:pt x="1887" y="1437"/>
                    </a:cubicBezTo>
                    <a:cubicBezTo>
                      <a:pt x="1901" y="1465"/>
                      <a:pt x="1930" y="1507"/>
                      <a:pt x="1930" y="1507"/>
                    </a:cubicBezTo>
                    <a:cubicBezTo>
                      <a:pt x="1930" y="1536"/>
                      <a:pt x="1845" y="1479"/>
                      <a:pt x="1732" y="1409"/>
                    </a:cubicBezTo>
                    <a:cubicBezTo>
                      <a:pt x="1676" y="1367"/>
                      <a:pt x="1620" y="1324"/>
                      <a:pt x="1606" y="1324"/>
                    </a:cubicBezTo>
                    <a:cubicBezTo>
                      <a:pt x="1592" y="1324"/>
                      <a:pt x="1578" y="1310"/>
                      <a:pt x="1563" y="1296"/>
                    </a:cubicBezTo>
                    <a:cubicBezTo>
                      <a:pt x="1549" y="1282"/>
                      <a:pt x="1451" y="1226"/>
                      <a:pt x="1352" y="1155"/>
                    </a:cubicBezTo>
                    <a:cubicBezTo>
                      <a:pt x="1240" y="1099"/>
                      <a:pt x="1127" y="1029"/>
                      <a:pt x="1085" y="1000"/>
                    </a:cubicBezTo>
                    <a:cubicBezTo>
                      <a:pt x="1057" y="972"/>
                      <a:pt x="916" y="902"/>
                      <a:pt x="789" y="846"/>
                    </a:cubicBezTo>
                    <a:cubicBezTo>
                      <a:pt x="578" y="747"/>
                      <a:pt x="550" y="719"/>
                      <a:pt x="437" y="592"/>
                    </a:cubicBezTo>
                    <a:cubicBezTo>
                      <a:pt x="282" y="437"/>
                      <a:pt x="127" y="212"/>
                      <a:pt x="29" y="1"/>
                    </a:cubicBezTo>
                    <a:lnTo>
                      <a:pt x="0" y="1"/>
                    </a:lnTo>
                    <a:cubicBezTo>
                      <a:pt x="113" y="226"/>
                      <a:pt x="268" y="465"/>
                      <a:pt x="395" y="620"/>
                    </a:cubicBezTo>
                    <a:cubicBezTo>
                      <a:pt x="493" y="719"/>
                      <a:pt x="634" y="831"/>
                      <a:pt x="789" y="9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3519600" y="2715250"/>
                <a:ext cx="440450" cy="312650"/>
              </a:xfrm>
              <a:custGeom>
                <a:avLst/>
                <a:gdLst/>
                <a:ahLst/>
                <a:cxnLst/>
                <a:rect l="l" t="t" r="r" b="b"/>
                <a:pathLst>
                  <a:path w="17618" h="12506" extrusionOk="0">
                    <a:moveTo>
                      <a:pt x="142" y="888"/>
                    </a:moveTo>
                    <a:cubicBezTo>
                      <a:pt x="128" y="1057"/>
                      <a:pt x="114" y="1324"/>
                      <a:pt x="114" y="1451"/>
                    </a:cubicBezTo>
                    <a:cubicBezTo>
                      <a:pt x="100" y="1874"/>
                      <a:pt x="85" y="2155"/>
                      <a:pt x="85" y="2226"/>
                    </a:cubicBezTo>
                    <a:cubicBezTo>
                      <a:pt x="57" y="2465"/>
                      <a:pt x="29" y="2916"/>
                      <a:pt x="15" y="3197"/>
                    </a:cubicBezTo>
                    <a:cubicBezTo>
                      <a:pt x="1" y="3507"/>
                      <a:pt x="15" y="3606"/>
                      <a:pt x="71" y="3873"/>
                    </a:cubicBezTo>
                    <a:cubicBezTo>
                      <a:pt x="114" y="4127"/>
                      <a:pt x="269" y="4436"/>
                      <a:pt x="508" y="4803"/>
                    </a:cubicBezTo>
                    <a:cubicBezTo>
                      <a:pt x="550" y="4873"/>
                      <a:pt x="790" y="5211"/>
                      <a:pt x="860" y="5309"/>
                    </a:cubicBezTo>
                    <a:cubicBezTo>
                      <a:pt x="902" y="5366"/>
                      <a:pt x="959" y="5464"/>
                      <a:pt x="987" y="5507"/>
                    </a:cubicBezTo>
                    <a:cubicBezTo>
                      <a:pt x="1015" y="5549"/>
                      <a:pt x="1043" y="5605"/>
                      <a:pt x="1071" y="5619"/>
                    </a:cubicBezTo>
                    <a:cubicBezTo>
                      <a:pt x="1085" y="5647"/>
                      <a:pt x="1170" y="5760"/>
                      <a:pt x="1240" y="5887"/>
                    </a:cubicBezTo>
                    <a:cubicBezTo>
                      <a:pt x="1367" y="6070"/>
                      <a:pt x="1606" y="6380"/>
                      <a:pt x="1634" y="6408"/>
                    </a:cubicBezTo>
                    <a:cubicBezTo>
                      <a:pt x="1649" y="6408"/>
                      <a:pt x="1663" y="6436"/>
                      <a:pt x="1691" y="6464"/>
                    </a:cubicBezTo>
                    <a:cubicBezTo>
                      <a:pt x="1818" y="6647"/>
                      <a:pt x="2240" y="7070"/>
                      <a:pt x="2423" y="7225"/>
                    </a:cubicBezTo>
                    <a:cubicBezTo>
                      <a:pt x="2705" y="7436"/>
                      <a:pt x="3014" y="7633"/>
                      <a:pt x="3226" y="7717"/>
                    </a:cubicBezTo>
                    <a:cubicBezTo>
                      <a:pt x="3282" y="7746"/>
                      <a:pt x="3338" y="7760"/>
                      <a:pt x="3352" y="7774"/>
                    </a:cubicBezTo>
                    <a:cubicBezTo>
                      <a:pt x="3381" y="7788"/>
                      <a:pt x="3592" y="7844"/>
                      <a:pt x="3690" y="7858"/>
                    </a:cubicBezTo>
                    <a:cubicBezTo>
                      <a:pt x="3803" y="7872"/>
                      <a:pt x="4155" y="7886"/>
                      <a:pt x="4282" y="7872"/>
                    </a:cubicBezTo>
                    <a:cubicBezTo>
                      <a:pt x="4409" y="7858"/>
                      <a:pt x="4690" y="7802"/>
                      <a:pt x="5127" y="7703"/>
                    </a:cubicBezTo>
                    <a:cubicBezTo>
                      <a:pt x="5577" y="7605"/>
                      <a:pt x="5887" y="7577"/>
                      <a:pt x="6155" y="7619"/>
                    </a:cubicBezTo>
                    <a:cubicBezTo>
                      <a:pt x="6324" y="7647"/>
                      <a:pt x="6352" y="7647"/>
                      <a:pt x="6648" y="7802"/>
                    </a:cubicBezTo>
                    <a:cubicBezTo>
                      <a:pt x="6760" y="7858"/>
                      <a:pt x="6901" y="7915"/>
                      <a:pt x="6957" y="7929"/>
                    </a:cubicBezTo>
                    <a:cubicBezTo>
                      <a:pt x="7098" y="7971"/>
                      <a:pt x="7366" y="7971"/>
                      <a:pt x="7464" y="7943"/>
                    </a:cubicBezTo>
                    <a:cubicBezTo>
                      <a:pt x="7521" y="7929"/>
                      <a:pt x="7549" y="7929"/>
                      <a:pt x="7549" y="7929"/>
                    </a:cubicBezTo>
                    <a:cubicBezTo>
                      <a:pt x="7549" y="7929"/>
                      <a:pt x="7521" y="7957"/>
                      <a:pt x="7464" y="7985"/>
                    </a:cubicBezTo>
                    <a:cubicBezTo>
                      <a:pt x="7323" y="8084"/>
                      <a:pt x="7211" y="8154"/>
                      <a:pt x="7084" y="8224"/>
                    </a:cubicBezTo>
                    <a:cubicBezTo>
                      <a:pt x="7028" y="8267"/>
                      <a:pt x="6971" y="8309"/>
                      <a:pt x="6957" y="8309"/>
                    </a:cubicBezTo>
                    <a:cubicBezTo>
                      <a:pt x="6943" y="8309"/>
                      <a:pt x="6915" y="8337"/>
                      <a:pt x="6887" y="8365"/>
                    </a:cubicBezTo>
                    <a:cubicBezTo>
                      <a:pt x="6859" y="8379"/>
                      <a:pt x="6816" y="8407"/>
                      <a:pt x="6802" y="8407"/>
                    </a:cubicBezTo>
                    <a:cubicBezTo>
                      <a:pt x="6802" y="8407"/>
                      <a:pt x="6788" y="8422"/>
                      <a:pt x="6788" y="8422"/>
                    </a:cubicBezTo>
                    <a:cubicBezTo>
                      <a:pt x="6788" y="8422"/>
                      <a:pt x="6760" y="8464"/>
                      <a:pt x="6718" y="8492"/>
                    </a:cubicBezTo>
                    <a:cubicBezTo>
                      <a:pt x="6676" y="8520"/>
                      <a:pt x="6577" y="8605"/>
                      <a:pt x="6507" y="8661"/>
                    </a:cubicBezTo>
                    <a:cubicBezTo>
                      <a:pt x="6338" y="8816"/>
                      <a:pt x="6267" y="8858"/>
                      <a:pt x="6056" y="8943"/>
                    </a:cubicBezTo>
                    <a:cubicBezTo>
                      <a:pt x="5859" y="9027"/>
                      <a:pt x="5549" y="9097"/>
                      <a:pt x="5282" y="9140"/>
                    </a:cubicBezTo>
                    <a:cubicBezTo>
                      <a:pt x="5113" y="9154"/>
                      <a:pt x="4944" y="9182"/>
                      <a:pt x="4789" y="9210"/>
                    </a:cubicBezTo>
                    <a:cubicBezTo>
                      <a:pt x="4578" y="9252"/>
                      <a:pt x="4352" y="9323"/>
                      <a:pt x="4183" y="9393"/>
                    </a:cubicBezTo>
                    <a:cubicBezTo>
                      <a:pt x="4141" y="9407"/>
                      <a:pt x="4099" y="9435"/>
                      <a:pt x="4099" y="9435"/>
                    </a:cubicBezTo>
                    <a:cubicBezTo>
                      <a:pt x="4056" y="9435"/>
                      <a:pt x="3676" y="9703"/>
                      <a:pt x="3662" y="9745"/>
                    </a:cubicBezTo>
                    <a:cubicBezTo>
                      <a:pt x="3662" y="9759"/>
                      <a:pt x="3634" y="9773"/>
                      <a:pt x="3620" y="9802"/>
                    </a:cubicBezTo>
                    <a:cubicBezTo>
                      <a:pt x="3564" y="9844"/>
                      <a:pt x="3465" y="9971"/>
                      <a:pt x="3338" y="10168"/>
                    </a:cubicBezTo>
                    <a:cubicBezTo>
                      <a:pt x="3254" y="10294"/>
                      <a:pt x="3155" y="10477"/>
                      <a:pt x="3085" y="10675"/>
                    </a:cubicBezTo>
                    <a:cubicBezTo>
                      <a:pt x="3043" y="10787"/>
                      <a:pt x="3000" y="10886"/>
                      <a:pt x="2972" y="10914"/>
                    </a:cubicBezTo>
                    <a:cubicBezTo>
                      <a:pt x="2972" y="10928"/>
                      <a:pt x="2958" y="10956"/>
                      <a:pt x="2958" y="10970"/>
                    </a:cubicBezTo>
                    <a:cubicBezTo>
                      <a:pt x="2958" y="10970"/>
                      <a:pt x="2944" y="11041"/>
                      <a:pt x="2902" y="11097"/>
                    </a:cubicBezTo>
                    <a:cubicBezTo>
                      <a:pt x="2874" y="11167"/>
                      <a:pt x="2845" y="11224"/>
                      <a:pt x="2845" y="11238"/>
                    </a:cubicBezTo>
                    <a:cubicBezTo>
                      <a:pt x="2845" y="11280"/>
                      <a:pt x="2564" y="11872"/>
                      <a:pt x="2465" y="12012"/>
                    </a:cubicBezTo>
                    <a:cubicBezTo>
                      <a:pt x="2437" y="12055"/>
                      <a:pt x="2395" y="12125"/>
                      <a:pt x="2381" y="12167"/>
                    </a:cubicBezTo>
                    <a:cubicBezTo>
                      <a:pt x="2353" y="12195"/>
                      <a:pt x="2324" y="12252"/>
                      <a:pt x="2310" y="12266"/>
                    </a:cubicBezTo>
                    <a:cubicBezTo>
                      <a:pt x="2254" y="12364"/>
                      <a:pt x="2212" y="12435"/>
                      <a:pt x="2212" y="12463"/>
                    </a:cubicBezTo>
                    <a:cubicBezTo>
                      <a:pt x="2212" y="12505"/>
                      <a:pt x="2282" y="12491"/>
                      <a:pt x="2437" y="12435"/>
                    </a:cubicBezTo>
                    <a:cubicBezTo>
                      <a:pt x="2592" y="12379"/>
                      <a:pt x="2733" y="12322"/>
                      <a:pt x="3000" y="12224"/>
                    </a:cubicBezTo>
                    <a:cubicBezTo>
                      <a:pt x="3226" y="12153"/>
                      <a:pt x="3296" y="12125"/>
                      <a:pt x="3493" y="12083"/>
                    </a:cubicBezTo>
                    <a:cubicBezTo>
                      <a:pt x="4000" y="11942"/>
                      <a:pt x="4254" y="11857"/>
                      <a:pt x="4493" y="11717"/>
                    </a:cubicBezTo>
                    <a:cubicBezTo>
                      <a:pt x="4845" y="11520"/>
                      <a:pt x="5127" y="11280"/>
                      <a:pt x="5310" y="10999"/>
                    </a:cubicBezTo>
                    <a:cubicBezTo>
                      <a:pt x="5366" y="10914"/>
                      <a:pt x="5507" y="10646"/>
                      <a:pt x="5634" y="10365"/>
                    </a:cubicBezTo>
                    <a:cubicBezTo>
                      <a:pt x="5760" y="10069"/>
                      <a:pt x="5887" y="9787"/>
                      <a:pt x="6042" y="9478"/>
                    </a:cubicBezTo>
                    <a:cubicBezTo>
                      <a:pt x="6197" y="9154"/>
                      <a:pt x="6239" y="9097"/>
                      <a:pt x="6352" y="8943"/>
                    </a:cubicBezTo>
                    <a:cubicBezTo>
                      <a:pt x="6493" y="8774"/>
                      <a:pt x="6676" y="8591"/>
                      <a:pt x="6845" y="8464"/>
                    </a:cubicBezTo>
                    <a:cubicBezTo>
                      <a:pt x="6985" y="8365"/>
                      <a:pt x="7436" y="8070"/>
                      <a:pt x="7549" y="8013"/>
                    </a:cubicBezTo>
                    <a:cubicBezTo>
                      <a:pt x="7563" y="7999"/>
                      <a:pt x="7633" y="7957"/>
                      <a:pt x="7690" y="7915"/>
                    </a:cubicBezTo>
                    <a:cubicBezTo>
                      <a:pt x="7746" y="7886"/>
                      <a:pt x="7844" y="7844"/>
                      <a:pt x="7887" y="7830"/>
                    </a:cubicBezTo>
                    <a:cubicBezTo>
                      <a:pt x="7929" y="7816"/>
                      <a:pt x="7971" y="7788"/>
                      <a:pt x="7985" y="7774"/>
                    </a:cubicBezTo>
                    <a:cubicBezTo>
                      <a:pt x="7999" y="7760"/>
                      <a:pt x="8028" y="7760"/>
                      <a:pt x="8042" y="7760"/>
                    </a:cubicBezTo>
                    <a:cubicBezTo>
                      <a:pt x="8084" y="7760"/>
                      <a:pt x="8929" y="7337"/>
                      <a:pt x="9168" y="7196"/>
                    </a:cubicBezTo>
                    <a:cubicBezTo>
                      <a:pt x="9196" y="7168"/>
                      <a:pt x="9295" y="7126"/>
                      <a:pt x="9379" y="7084"/>
                    </a:cubicBezTo>
                    <a:cubicBezTo>
                      <a:pt x="9450" y="7042"/>
                      <a:pt x="9520" y="7013"/>
                      <a:pt x="9520" y="6999"/>
                    </a:cubicBezTo>
                    <a:cubicBezTo>
                      <a:pt x="9520" y="6999"/>
                      <a:pt x="9534" y="6985"/>
                      <a:pt x="9548" y="6985"/>
                    </a:cubicBezTo>
                    <a:cubicBezTo>
                      <a:pt x="9548" y="6985"/>
                      <a:pt x="9576" y="6971"/>
                      <a:pt x="9591" y="6957"/>
                    </a:cubicBezTo>
                    <a:cubicBezTo>
                      <a:pt x="9605" y="6943"/>
                      <a:pt x="9633" y="6929"/>
                      <a:pt x="9647" y="6929"/>
                    </a:cubicBezTo>
                    <a:cubicBezTo>
                      <a:pt x="9647" y="6929"/>
                      <a:pt x="9703" y="6901"/>
                      <a:pt x="9745" y="6873"/>
                    </a:cubicBezTo>
                    <a:cubicBezTo>
                      <a:pt x="9788" y="6844"/>
                      <a:pt x="9844" y="6816"/>
                      <a:pt x="9844" y="6816"/>
                    </a:cubicBezTo>
                    <a:cubicBezTo>
                      <a:pt x="9858" y="6816"/>
                      <a:pt x="9858" y="6816"/>
                      <a:pt x="9858" y="6802"/>
                    </a:cubicBezTo>
                    <a:cubicBezTo>
                      <a:pt x="9858" y="6788"/>
                      <a:pt x="9900" y="6760"/>
                      <a:pt x="9943" y="6732"/>
                    </a:cubicBezTo>
                    <a:cubicBezTo>
                      <a:pt x="10098" y="6633"/>
                      <a:pt x="10154" y="6591"/>
                      <a:pt x="10252" y="6521"/>
                    </a:cubicBezTo>
                    <a:cubicBezTo>
                      <a:pt x="10365" y="6436"/>
                      <a:pt x="10478" y="6337"/>
                      <a:pt x="10576" y="6253"/>
                    </a:cubicBezTo>
                    <a:cubicBezTo>
                      <a:pt x="10604" y="6225"/>
                      <a:pt x="10633" y="6197"/>
                      <a:pt x="10633" y="6197"/>
                    </a:cubicBezTo>
                    <a:cubicBezTo>
                      <a:pt x="10675" y="6197"/>
                      <a:pt x="11309" y="5549"/>
                      <a:pt x="11421" y="5408"/>
                    </a:cubicBezTo>
                    <a:cubicBezTo>
                      <a:pt x="11421" y="5394"/>
                      <a:pt x="11421" y="5408"/>
                      <a:pt x="11435" y="5408"/>
                    </a:cubicBezTo>
                    <a:cubicBezTo>
                      <a:pt x="11435" y="5408"/>
                      <a:pt x="11435" y="5436"/>
                      <a:pt x="11421" y="5464"/>
                    </a:cubicBezTo>
                    <a:cubicBezTo>
                      <a:pt x="11365" y="5591"/>
                      <a:pt x="11252" y="5915"/>
                      <a:pt x="11238" y="6014"/>
                    </a:cubicBezTo>
                    <a:cubicBezTo>
                      <a:pt x="11196" y="6197"/>
                      <a:pt x="11154" y="6408"/>
                      <a:pt x="11140" y="6605"/>
                    </a:cubicBezTo>
                    <a:cubicBezTo>
                      <a:pt x="11125" y="6732"/>
                      <a:pt x="11111" y="6858"/>
                      <a:pt x="11111" y="6873"/>
                    </a:cubicBezTo>
                    <a:cubicBezTo>
                      <a:pt x="11097" y="6887"/>
                      <a:pt x="11097" y="6915"/>
                      <a:pt x="11097" y="6929"/>
                    </a:cubicBezTo>
                    <a:cubicBezTo>
                      <a:pt x="11055" y="7098"/>
                      <a:pt x="10956" y="7337"/>
                      <a:pt x="10872" y="7506"/>
                    </a:cubicBezTo>
                    <a:cubicBezTo>
                      <a:pt x="10816" y="7605"/>
                      <a:pt x="10661" y="7830"/>
                      <a:pt x="10492" y="8041"/>
                    </a:cubicBezTo>
                    <a:cubicBezTo>
                      <a:pt x="10478" y="8070"/>
                      <a:pt x="10421" y="8140"/>
                      <a:pt x="10379" y="8196"/>
                    </a:cubicBezTo>
                    <a:cubicBezTo>
                      <a:pt x="10252" y="8365"/>
                      <a:pt x="9999" y="8619"/>
                      <a:pt x="9914" y="8689"/>
                    </a:cubicBezTo>
                    <a:cubicBezTo>
                      <a:pt x="9647" y="8858"/>
                      <a:pt x="9379" y="9013"/>
                      <a:pt x="8886" y="9238"/>
                    </a:cubicBezTo>
                    <a:cubicBezTo>
                      <a:pt x="8788" y="9281"/>
                      <a:pt x="8760" y="9295"/>
                      <a:pt x="8492" y="9393"/>
                    </a:cubicBezTo>
                    <a:cubicBezTo>
                      <a:pt x="8351" y="9435"/>
                      <a:pt x="8309" y="9450"/>
                      <a:pt x="8168" y="9520"/>
                    </a:cubicBezTo>
                    <a:cubicBezTo>
                      <a:pt x="7985" y="9604"/>
                      <a:pt x="7746" y="9773"/>
                      <a:pt x="7535" y="9999"/>
                    </a:cubicBezTo>
                    <a:cubicBezTo>
                      <a:pt x="7394" y="10140"/>
                      <a:pt x="7225" y="10351"/>
                      <a:pt x="7225" y="10393"/>
                    </a:cubicBezTo>
                    <a:cubicBezTo>
                      <a:pt x="7225" y="10393"/>
                      <a:pt x="7225" y="10421"/>
                      <a:pt x="7211" y="10421"/>
                    </a:cubicBezTo>
                    <a:cubicBezTo>
                      <a:pt x="7197" y="10435"/>
                      <a:pt x="7169" y="10492"/>
                      <a:pt x="7154" y="10534"/>
                    </a:cubicBezTo>
                    <a:cubicBezTo>
                      <a:pt x="7140" y="10590"/>
                      <a:pt x="7126" y="10632"/>
                      <a:pt x="7112" y="10646"/>
                    </a:cubicBezTo>
                    <a:cubicBezTo>
                      <a:pt x="7098" y="10661"/>
                      <a:pt x="7084" y="10731"/>
                      <a:pt x="7042" y="10886"/>
                    </a:cubicBezTo>
                    <a:cubicBezTo>
                      <a:pt x="7028" y="10928"/>
                      <a:pt x="7014" y="10984"/>
                      <a:pt x="7000" y="11013"/>
                    </a:cubicBezTo>
                    <a:cubicBezTo>
                      <a:pt x="7000" y="11027"/>
                      <a:pt x="6971" y="11083"/>
                      <a:pt x="6957" y="11139"/>
                    </a:cubicBezTo>
                    <a:cubicBezTo>
                      <a:pt x="6901" y="11294"/>
                      <a:pt x="6704" y="11689"/>
                      <a:pt x="6577" y="11886"/>
                    </a:cubicBezTo>
                    <a:cubicBezTo>
                      <a:pt x="6521" y="11970"/>
                      <a:pt x="6464" y="12055"/>
                      <a:pt x="6464" y="12055"/>
                    </a:cubicBezTo>
                    <a:cubicBezTo>
                      <a:pt x="6464" y="12097"/>
                      <a:pt x="6549" y="12153"/>
                      <a:pt x="6648" y="12167"/>
                    </a:cubicBezTo>
                    <a:cubicBezTo>
                      <a:pt x="6915" y="12252"/>
                      <a:pt x="7197" y="12280"/>
                      <a:pt x="7619" y="12280"/>
                    </a:cubicBezTo>
                    <a:cubicBezTo>
                      <a:pt x="7816" y="12280"/>
                      <a:pt x="8084" y="12252"/>
                      <a:pt x="8112" y="12238"/>
                    </a:cubicBezTo>
                    <a:cubicBezTo>
                      <a:pt x="8126" y="12224"/>
                      <a:pt x="8168" y="12224"/>
                      <a:pt x="8196" y="12210"/>
                    </a:cubicBezTo>
                    <a:cubicBezTo>
                      <a:pt x="8253" y="12195"/>
                      <a:pt x="8380" y="12153"/>
                      <a:pt x="8478" y="12111"/>
                    </a:cubicBezTo>
                    <a:cubicBezTo>
                      <a:pt x="8506" y="12097"/>
                      <a:pt x="8591" y="12069"/>
                      <a:pt x="8661" y="12026"/>
                    </a:cubicBezTo>
                    <a:cubicBezTo>
                      <a:pt x="9112" y="11843"/>
                      <a:pt x="9647" y="11435"/>
                      <a:pt x="9957" y="11055"/>
                    </a:cubicBezTo>
                    <a:cubicBezTo>
                      <a:pt x="10013" y="10999"/>
                      <a:pt x="10069" y="10928"/>
                      <a:pt x="10098" y="10900"/>
                    </a:cubicBezTo>
                    <a:cubicBezTo>
                      <a:pt x="10112" y="10872"/>
                      <a:pt x="10168" y="10801"/>
                      <a:pt x="10210" y="10731"/>
                    </a:cubicBezTo>
                    <a:cubicBezTo>
                      <a:pt x="10252" y="10675"/>
                      <a:pt x="10295" y="10604"/>
                      <a:pt x="10309" y="10604"/>
                    </a:cubicBezTo>
                    <a:cubicBezTo>
                      <a:pt x="10323" y="10576"/>
                      <a:pt x="10548" y="10168"/>
                      <a:pt x="10548" y="10168"/>
                    </a:cubicBezTo>
                    <a:cubicBezTo>
                      <a:pt x="10548" y="10154"/>
                      <a:pt x="10576" y="10111"/>
                      <a:pt x="10590" y="10055"/>
                    </a:cubicBezTo>
                    <a:cubicBezTo>
                      <a:pt x="10619" y="9999"/>
                      <a:pt x="10661" y="9900"/>
                      <a:pt x="10689" y="9830"/>
                    </a:cubicBezTo>
                    <a:cubicBezTo>
                      <a:pt x="10717" y="9759"/>
                      <a:pt x="10745" y="9689"/>
                      <a:pt x="10745" y="9675"/>
                    </a:cubicBezTo>
                    <a:cubicBezTo>
                      <a:pt x="10802" y="9534"/>
                      <a:pt x="10900" y="9140"/>
                      <a:pt x="10914" y="8999"/>
                    </a:cubicBezTo>
                    <a:cubicBezTo>
                      <a:pt x="10928" y="8943"/>
                      <a:pt x="10928" y="8872"/>
                      <a:pt x="10928" y="8858"/>
                    </a:cubicBezTo>
                    <a:cubicBezTo>
                      <a:pt x="10928" y="8844"/>
                      <a:pt x="10942" y="8731"/>
                      <a:pt x="10956" y="8633"/>
                    </a:cubicBezTo>
                    <a:cubicBezTo>
                      <a:pt x="10956" y="8520"/>
                      <a:pt x="10971" y="8393"/>
                      <a:pt x="10985" y="8337"/>
                    </a:cubicBezTo>
                    <a:cubicBezTo>
                      <a:pt x="10985" y="8281"/>
                      <a:pt x="10999" y="8224"/>
                      <a:pt x="10999" y="8196"/>
                    </a:cubicBezTo>
                    <a:cubicBezTo>
                      <a:pt x="10999" y="8168"/>
                      <a:pt x="11013" y="8112"/>
                      <a:pt x="11013" y="8070"/>
                    </a:cubicBezTo>
                    <a:cubicBezTo>
                      <a:pt x="11027" y="7915"/>
                      <a:pt x="11041" y="7802"/>
                      <a:pt x="11083" y="7563"/>
                    </a:cubicBezTo>
                    <a:cubicBezTo>
                      <a:pt x="11111" y="7436"/>
                      <a:pt x="11140" y="7253"/>
                      <a:pt x="11154" y="7168"/>
                    </a:cubicBezTo>
                    <a:cubicBezTo>
                      <a:pt x="11154" y="7084"/>
                      <a:pt x="11182" y="6957"/>
                      <a:pt x="11196" y="6887"/>
                    </a:cubicBezTo>
                    <a:cubicBezTo>
                      <a:pt x="11210" y="6788"/>
                      <a:pt x="11238" y="6619"/>
                      <a:pt x="11252" y="6450"/>
                    </a:cubicBezTo>
                    <a:cubicBezTo>
                      <a:pt x="11266" y="6422"/>
                      <a:pt x="11266" y="6352"/>
                      <a:pt x="11280" y="6309"/>
                    </a:cubicBezTo>
                    <a:cubicBezTo>
                      <a:pt x="11294" y="6267"/>
                      <a:pt x="11309" y="6140"/>
                      <a:pt x="11337" y="6042"/>
                    </a:cubicBezTo>
                    <a:cubicBezTo>
                      <a:pt x="11365" y="5873"/>
                      <a:pt x="11407" y="5704"/>
                      <a:pt x="11449" y="5605"/>
                    </a:cubicBezTo>
                    <a:cubicBezTo>
                      <a:pt x="11463" y="5577"/>
                      <a:pt x="11478" y="5535"/>
                      <a:pt x="11478" y="5535"/>
                    </a:cubicBezTo>
                    <a:cubicBezTo>
                      <a:pt x="11478" y="5521"/>
                      <a:pt x="11506" y="5436"/>
                      <a:pt x="11548" y="5352"/>
                    </a:cubicBezTo>
                    <a:cubicBezTo>
                      <a:pt x="11590" y="5225"/>
                      <a:pt x="11646" y="5141"/>
                      <a:pt x="11717" y="5042"/>
                    </a:cubicBezTo>
                    <a:cubicBezTo>
                      <a:pt x="11773" y="4957"/>
                      <a:pt x="11830" y="4901"/>
                      <a:pt x="11830" y="4901"/>
                    </a:cubicBezTo>
                    <a:cubicBezTo>
                      <a:pt x="11844" y="4901"/>
                      <a:pt x="11844" y="4887"/>
                      <a:pt x="11844" y="4873"/>
                    </a:cubicBezTo>
                    <a:cubicBezTo>
                      <a:pt x="11844" y="4873"/>
                      <a:pt x="11872" y="4831"/>
                      <a:pt x="11900" y="4803"/>
                    </a:cubicBezTo>
                    <a:cubicBezTo>
                      <a:pt x="11970" y="4718"/>
                      <a:pt x="11999" y="4676"/>
                      <a:pt x="12083" y="4577"/>
                    </a:cubicBezTo>
                    <a:cubicBezTo>
                      <a:pt x="12125" y="4521"/>
                      <a:pt x="12168" y="4451"/>
                      <a:pt x="12182" y="4436"/>
                    </a:cubicBezTo>
                    <a:cubicBezTo>
                      <a:pt x="12196" y="4422"/>
                      <a:pt x="12280" y="4310"/>
                      <a:pt x="12365" y="4211"/>
                    </a:cubicBezTo>
                    <a:cubicBezTo>
                      <a:pt x="12435" y="4098"/>
                      <a:pt x="12520" y="3986"/>
                      <a:pt x="12520" y="3972"/>
                    </a:cubicBezTo>
                    <a:cubicBezTo>
                      <a:pt x="12534" y="3958"/>
                      <a:pt x="12632" y="3845"/>
                      <a:pt x="12717" y="3718"/>
                    </a:cubicBezTo>
                    <a:cubicBezTo>
                      <a:pt x="12815" y="3592"/>
                      <a:pt x="12914" y="3465"/>
                      <a:pt x="12928" y="3437"/>
                    </a:cubicBezTo>
                    <a:cubicBezTo>
                      <a:pt x="12956" y="3408"/>
                      <a:pt x="12998" y="3352"/>
                      <a:pt x="13041" y="3310"/>
                    </a:cubicBezTo>
                    <a:cubicBezTo>
                      <a:pt x="13069" y="3268"/>
                      <a:pt x="13111" y="3225"/>
                      <a:pt x="13125" y="3197"/>
                    </a:cubicBezTo>
                    <a:cubicBezTo>
                      <a:pt x="13153" y="3183"/>
                      <a:pt x="13181" y="3141"/>
                      <a:pt x="13195" y="3113"/>
                    </a:cubicBezTo>
                    <a:cubicBezTo>
                      <a:pt x="13238" y="3056"/>
                      <a:pt x="13308" y="2958"/>
                      <a:pt x="13364" y="2916"/>
                    </a:cubicBezTo>
                    <a:cubicBezTo>
                      <a:pt x="13407" y="2859"/>
                      <a:pt x="13660" y="2549"/>
                      <a:pt x="13716" y="2465"/>
                    </a:cubicBezTo>
                    <a:cubicBezTo>
                      <a:pt x="13745" y="2423"/>
                      <a:pt x="13801" y="2352"/>
                      <a:pt x="13829" y="2324"/>
                    </a:cubicBezTo>
                    <a:cubicBezTo>
                      <a:pt x="13900" y="2240"/>
                      <a:pt x="14012" y="2099"/>
                      <a:pt x="14097" y="1972"/>
                    </a:cubicBezTo>
                    <a:cubicBezTo>
                      <a:pt x="14139" y="1930"/>
                      <a:pt x="14181" y="1874"/>
                      <a:pt x="14209" y="1845"/>
                    </a:cubicBezTo>
                    <a:cubicBezTo>
                      <a:pt x="14223" y="1831"/>
                      <a:pt x="14266" y="1775"/>
                      <a:pt x="14294" y="1733"/>
                    </a:cubicBezTo>
                    <a:cubicBezTo>
                      <a:pt x="14322" y="1705"/>
                      <a:pt x="14378" y="1620"/>
                      <a:pt x="14421" y="1564"/>
                    </a:cubicBezTo>
                    <a:cubicBezTo>
                      <a:pt x="14463" y="1507"/>
                      <a:pt x="14505" y="1451"/>
                      <a:pt x="14519" y="1437"/>
                    </a:cubicBezTo>
                    <a:cubicBezTo>
                      <a:pt x="14519" y="1423"/>
                      <a:pt x="14561" y="1381"/>
                      <a:pt x="14590" y="1353"/>
                    </a:cubicBezTo>
                    <a:cubicBezTo>
                      <a:pt x="14618" y="1310"/>
                      <a:pt x="14646" y="1268"/>
                      <a:pt x="14660" y="1254"/>
                    </a:cubicBezTo>
                    <a:cubicBezTo>
                      <a:pt x="14660" y="1240"/>
                      <a:pt x="14674" y="1226"/>
                      <a:pt x="14674" y="1226"/>
                    </a:cubicBezTo>
                    <a:cubicBezTo>
                      <a:pt x="14688" y="1226"/>
                      <a:pt x="14702" y="1198"/>
                      <a:pt x="14730" y="1169"/>
                    </a:cubicBezTo>
                    <a:cubicBezTo>
                      <a:pt x="14759" y="1127"/>
                      <a:pt x="14787" y="1085"/>
                      <a:pt x="14801" y="1071"/>
                    </a:cubicBezTo>
                    <a:cubicBezTo>
                      <a:pt x="14857" y="1000"/>
                      <a:pt x="14998" y="817"/>
                      <a:pt x="15026" y="775"/>
                    </a:cubicBezTo>
                    <a:cubicBezTo>
                      <a:pt x="15040" y="761"/>
                      <a:pt x="15068" y="733"/>
                      <a:pt x="15082" y="705"/>
                    </a:cubicBezTo>
                    <a:lnTo>
                      <a:pt x="15125" y="663"/>
                    </a:lnTo>
                    <a:lnTo>
                      <a:pt x="15111" y="705"/>
                    </a:lnTo>
                    <a:cubicBezTo>
                      <a:pt x="15096" y="733"/>
                      <a:pt x="15082" y="775"/>
                      <a:pt x="15068" y="817"/>
                    </a:cubicBezTo>
                    <a:cubicBezTo>
                      <a:pt x="15054" y="846"/>
                      <a:pt x="15026" y="902"/>
                      <a:pt x="15026" y="930"/>
                    </a:cubicBezTo>
                    <a:cubicBezTo>
                      <a:pt x="15012" y="972"/>
                      <a:pt x="14998" y="1057"/>
                      <a:pt x="14970" y="1127"/>
                    </a:cubicBezTo>
                    <a:cubicBezTo>
                      <a:pt x="14913" y="1338"/>
                      <a:pt x="14843" y="1719"/>
                      <a:pt x="14815" y="1986"/>
                    </a:cubicBezTo>
                    <a:cubicBezTo>
                      <a:pt x="14773" y="2338"/>
                      <a:pt x="14773" y="3282"/>
                      <a:pt x="14829" y="3535"/>
                    </a:cubicBezTo>
                    <a:cubicBezTo>
                      <a:pt x="14857" y="3690"/>
                      <a:pt x="14857" y="4507"/>
                      <a:pt x="14829" y="4746"/>
                    </a:cubicBezTo>
                    <a:cubicBezTo>
                      <a:pt x="14787" y="5000"/>
                      <a:pt x="14787" y="5014"/>
                      <a:pt x="14604" y="5591"/>
                    </a:cubicBezTo>
                    <a:cubicBezTo>
                      <a:pt x="14547" y="5774"/>
                      <a:pt x="14491" y="5957"/>
                      <a:pt x="14477" y="6014"/>
                    </a:cubicBezTo>
                    <a:cubicBezTo>
                      <a:pt x="14463" y="6070"/>
                      <a:pt x="14435" y="6126"/>
                      <a:pt x="14435" y="6154"/>
                    </a:cubicBezTo>
                    <a:cubicBezTo>
                      <a:pt x="14421" y="6183"/>
                      <a:pt x="14336" y="6521"/>
                      <a:pt x="14322" y="6577"/>
                    </a:cubicBezTo>
                    <a:cubicBezTo>
                      <a:pt x="14322" y="6605"/>
                      <a:pt x="14308" y="6689"/>
                      <a:pt x="14280" y="6774"/>
                    </a:cubicBezTo>
                    <a:cubicBezTo>
                      <a:pt x="14252" y="6929"/>
                      <a:pt x="14209" y="7168"/>
                      <a:pt x="14195" y="7253"/>
                    </a:cubicBezTo>
                    <a:cubicBezTo>
                      <a:pt x="14181" y="7337"/>
                      <a:pt x="14181" y="7802"/>
                      <a:pt x="14209" y="7915"/>
                    </a:cubicBezTo>
                    <a:cubicBezTo>
                      <a:pt x="14238" y="8182"/>
                      <a:pt x="14266" y="8351"/>
                      <a:pt x="14294" y="8365"/>
                    </a:cubicBezTo>
                    <a:cubicBezTo>
                      <a:pt x="14294" y="8393"/>
                      <a:pt x="14308" y="8422"/>
                      <a:pt x="14308" y="8436"/>
                    </a:cubicBezTo>
                    <a:cubicBezTo>
                      <a:pt x="14308" y="8492"/>
                      <a:pt x="14406" y="8830"/>
                      <a:pt x="14449" y="8971"/>
                    </a:cubicBezTo>
                    <a:cubicBezTo>
                      <a:pt x="14519" y="9154"/>
                      <a:pt x="14590" y="9295"/>
                      <a:pt x="14674" y="9407"/>
                    </a:cubicBezTo>
                    <a:cubicBezTo>
                      <a:pt x="14716" y="9478"/>
                      <a:pt x="14744" y="9534"/>
                      <a:pt x="14744" y="9534"/>
                    </a:cubicBezTo>
                    <a:cubicBezTo>
                      <a:pt x="14744" y="9548"/>
                      <a:pt x="14928" y="9802"/>
                      <a:pt x="15040" y="9956"/>
                    </a:cubicBezTo>
                    <a:cubicBezTo>
                      <a:pt x="15111" y="10027"/>
                      <a:pt x="15209" y="10154"/>
                      <a:pt x="15265" y="10224"/>
                    </a:cubicBezTo>
                    <a:cubicBezTo>
                      <a:pt x="15308" y="10308"/>
                      <a:pt x="15364" y="10379"/>
                      <a:pt x="15378" y="10379"/>
                    </a:cubicBezTo>
                    <a:cubicBezTo>
                      <a:pt x="15392" y="10407"/>
                      <a:pt x="15463" y="10506"/>
                      <a:pt x="15477" y="10534"/>
                    </a:cubicBezTo>
                    <a:cubicBezTo>
                      <a:pt x="15491" y="10548"/>
                      <a:pt x="15561" y="10646"/>
                      <a:pt x="15632" y="10759"/>
                    </a:cubicBezTo>
                    <a:cubicBezTo>
                      <a:pt x="15772" y="10956"/>
                      <a:pt x="15857" y="11083"/>
                      <a:pt x="15970" y="11280"/>
                    </a:cubicBezTo>
                    <a:cubicBezTo>
                      <a:pt x="16040" y="11407"/>
                      <a:pt x="16153" y="11660"/>
                      <a:pt x="16153" y="11674"/>
                    </a:cubicBezTo>
                    <a:cubicBezTo>
                      <a:pt x="16153" y="11674"/>
                      <a:pt x="16181" y="11717"/>
                      <a:pt x="16195" y="11745"/>
                    </a:cubicBezTo>
                    <a:cubicBezTo>
                      <a:pt x="16209" y="11773"/>
                      <a:pt x="16223" y="11815"/>
                      <a:pt x="16223" y="11815"/>
                    </a:cubicBezTo>
                    <a:cubicBezTo>
                      <a:pt x="16223" y="11829"/>
                      <a:pt x="16265" y="11998"/>
                      <a:pt x="16293" y="12055"/>
                    </a:cubicBezTo>
                    <a:cubicBezTo>
                      <a:pt x="16308" y="12097"/>
                      <a:pt x="16322" y="12125"/>
                      <a:pt x="16322" y="12139"/>
                    </a:cubicBezTo>
                    <a:cubicBezTo>
                      <a:pt x="16322" y="12181"/>
                      <a:pt x="16378" y="12266"/>
                      <a:pt x="16420" y="12266"/>
                    </a:cubicBezTo>
                    <a:cubicBezTo>
                      <a:pt x="16448" y="12266"/>
                      <a:pt x="16491" y="12210"/>
                      <a:pt x="16589" y="12026"/>
                    </a:cubicBezTo>
                    <a:cubicBezTo>
                      <a:pt x="16617" y="11956"/>
                      <a:pt x="16674" y="11872"/>
                      <a:pt x="16702" y="11815"/>
                    </a:cubicBezTo>
                    <a:cubicBezTo>
                      <a:pt x="16730" y="11773"/>
                      <a:pt x="16786" y="11660"/>
                      <a:pt x="16829" y="11576"/>
                    </a:cubicBezTo>
                    <a:cubicBezTo>
                      <a:pt x="16871" y="11491"/>
                      <a:pt x="16927" y="11393"/>
                      <a:pt x="16955" y="11365"/>
                    </a:cubicBezTo>
                    <a:cubicBezTo>
                      <a:pt x="17012" y="11266"/>
                      <a:pt x="17138" y="10999"/>
                      <a:pt x="17223" y="10815"/>
                    </a:cubicBezTo>
                    <a:cubicBezTo>
                      <a:pt x="17265" y="10717"/>
                      <a:pt x="17307" y="10618"/>
                      <a:pt x="17321" y="10590"/>
                    </a:cubicBezTo>
                    <a:cubicBezTo>
                      <a:pt x="17533" y="10154"/>
                      <a:pt x="17617" y="9661"/>
                      <a:pt x="17561" y="9281"/>
                    </a:cubicBezTo>
                    <a:cubicBezTo>
                      <a:pt x="17533" y="9055"/>
                      <a:pt x="17504" y="8928"/>
                      <a:pt x="17448" y="8802"/>
                    </a:cubicBezTo>
                    <a:cubicBezTo>
                      <a:pt x="17434" y="8745"/>
                      <a:pt x="17392" y="8675"/>
                      <a:pt x="17378" y="8633"/>
                    </a:cubicBezTo>
                    <a:cubicBezTo>
                      <a:pt x="17364" y="8605"/>
                      <a:pt x="17335" y="8534"/>
                      <a:pt x="17321" y="8492"/>
                    </a:cubicBezTo>
                    <a:cubicBezTo>
                      <a:pt x="17307" y="8450"/>
                      <a:pt x="17265" y="8365"/>
                      <a:pt x="17237" y="8309"/>
                    </a:cubicBezTo>
                    <a:cubicBezTo>
                      <a:pt x="17195" y="8196"/>
                      <a:pt x="17040" y="7929"/>
                      <a:pt x="17026" y="7915"/>
                    </a:cubicBezTo>
                    <a:cubicBezTo>
                      <a:pt x="17012" y="7915"/>
                      <a:pt x="17012" y="7901"/>
                      <a:pt x="17012" y="7886"/>
                    </a:cubicBezTo>
                    <a:cubicBezTo>
                      <a:pt x="17012" y="7872"/>
                      <a:pt x="16913" y="7717"/>
                      <a:pt x="16885" y="7703"/>
                    </a:cubicBezTo>
                    <a:cubicBezTo>
                      <a:pt x="16885" y="7703"/>
                      <a:pt x="16871" y="7689"/>
                      <a:pt x="16871" y="7689"/>
                    </a:cubicBezTo>
                    <a:cubicBezTo>
                      <a:pt x="16871" y="7675"/>
                      <a:pt x="16843" y="7633"/>
                      <a:pt x="16800" y="7577"/>
                    </a:cubicBezTo>
                    <a:cubicBezTo>
                      <a:pt x="16772" y="7520"/>
                      <a:pt x="16730" y="7464"/>
                      <a:pt x="16716" y="7436"/>
                    </a:cubicBezTo>
                    <a:cubicBezTo>
                      <a:pt x="16674" y="7365"/>
                      <a:pt x="16392" y="7056"/>
                      <a:pt x="16279" y="6943"/>
                    </a:cubicBezTo>
                    <a:cubicBezTo>
                      <a:pt x="16054" y="6760"/>
                      <a:pt x="15772" y="6450"/>
                      <a:pt x="15702" y="6295"/>
                    </a:cubicBezTo>
                    <a:cubicBezTo>
                      <a:pt x="15674" y="6253"/>
                      <a:pt x="15632" y="6183"/>
                      <a:pt x="15603" y="6112"/>
                    </a:cubicBezTo>
                    <a:cubicBezTo>
                      <a:pt x="15519" y="5999"/>
                      <a:pt x="15491" y="5943"/>
                      <a:pt x="15294" y="5521"/>
                    </a:cubicBezTo>
                    <a:cubicBezTo>
                      <a:pt x="15153" y="5267"/>
                      <a:pt x="15068" y="5014"/>
                      <a:pt x="15040" y="4887"/>
                    </a:cubicBezTo>
                    <a:cubicBezTo>
                      <a:pt x="15026" y="4774"/>
                      <a:pt x="14998" y="4676"/>
                      <a:pt x="14984" y="4634"/>
                    </a:cubicBezTo>
                    <a:cubicBezTo>
                      <a:pt x="14956" y="4605"/>
                      <a:pt x="14956" y="4493"/>
                      <a:pt x="14956" y="4169"/>
                    </a:cubicBezTo>
                    <a:cubicBezTo>
                      <a:pt x="14956" y="3929"/>
                      <a:pt x="14942" y="3676"/>
                      <a:pt x="14942" y="3620"/>
                    </a:cubicBezTo>
                    <a:cubicBezTo>
                      <a:pt x="14913" y="3465"/>
                      <a:pt x="14885" y="2873"/>
                      <a:pt x="14885" y="2662"/>
                    </a:cubicBezTo>
                    <a:cubicBezTo>
                      <a:pt x="14885" y="2479"/>
                      <a:pt x="14899" y="2014"/>
                      <a:pt x="14913" y="1944"/>
                    </a:cubicBezTo>
                    <a:cubicBezTo>
                      <a:pt x="14942" y="1803"/>
                      <a:pt x="14984" y="1493"/>
                      <a:pt x="14998" y="1437"/>
                    </a:cubicBezTo>
                    <a:cubicBezTo>
                      <a:pt x="15054" y="1141"/>
                      <a:pt x="15167" y="761"/>
                      <a:pt x="15280" y="536"/>
                    </a:cubicBezTo>
                    <a:cubicBezTo>
                      <a:pt x="15350" y="353"/>
                      <a:pt x="15463" y="142"/>
                      <a:pt x="15533" y="15"/>
                    </a:cubicBezTo>
                    <a:cubicBezTo>
                      <a:pt x="15533" y="15"/>
                      <a:pt x="15533" y="15"/>
                      <a:pt x="15533" y="15"/>
                    </a:cubicBezTo>
                    <a:lnTo>
                      <a:pt x="15420" y="15"/>
                    </a:lnTo>
                    <a:cubicBezTo>
                      <a:pt x="15392" y="71"/>
                      <a:pt x="15364" y="142"/>
                      <a:pt x="15308" y="240"/>
                    </a:cubicBezTo>
                    <a:cubicBezTo>
                      <a:pt x="15195" y="465"/>
                      <a:pt x="15139" y="550"/>
                      <a:pt x="15026" y="691"/>
                    </a:cubicBezTo>
                    <a:cubicBezTo>
                      <a:pt x="14942" y="789"/>
                      <a:pt x="14618" y="1198"/>
                      <a:pt x="14519" y="1324"/>
                    </a:cubicBezTo>
                    <a:cubicBezTo>
                      <a:pt x="14378" y="1493"/>
                      <a:pt x="14364" y="1507"/>
                      <a:pt x="14238" y="1676"/>
                    </a:cubicBezTo>
                    <a:cubicBezTo>
                      <a:pt x="14097" y="1831"/>
                      <a:pt x="14040" y="1916"/>
                      <a:pt x="13956" y="2028"/>
                    </a:cubicBezTo>
                    <a:cubicBezTo>
                      <a:pt x="13900" y="2099"/>
                      <a:pt x="13843" y="2169"/>
                      <a:pt x="13815" y="2197"/>
                    </a:cubicBezTo>
                    <a:cubicBezTo>
                      <a:pt x="13773" y="2268"/>
                      <a:pt x="13688" y="2366"/>
                      <a:pt x="13435" y="2676"/>
                    </a:cubicBezTo>
                    <a:cubicBezTo>
                      <a:pt x="13364" y="2775"/>
                      <a:pt x="13252" y="2902"/>
                      <a:pt x="13181" y="2986"/>
                    </a:cubicBezTo>
                    <a:cubicBezTo>
                      <a:pt x="13111" y="3070"/>
                      <a:pt x="13041" y="3155"/>
                      <a:pt x="13026" y="3183"/>
                    </a:cubicBezTo>
                    <a:cubicBezTo>
                      <a:pt x="12998" y="3211"/>
                      <a:pt x="12956" y="3268"/>
                      <a:pt x="12928" y="3310"/>
                    </a:cubicBezTo>
                    <a:cubicBezTo>
                      <a:pt x="12646" y="3662"/>
                      <a:pt x="12379" y="4000"/>
                      <a:pt x="12379" y="4028"/>
                    </a:cubicBezTo>
                    <a:cubicBezTo>
                      <a:pt x="12379" y="4028"/>
                      <a:pt x="12351" y="4042"/>
                      <a:pt x="12336" y="4070"/>
                    </a:cubicBezTo>
                    <a:cubicBezTo>
                      <a:pt x="12308" y="4098"/>
                      <a:pt x="12266" y="4155"/>
                      <a:pt x="12238" y="4197"/>
                    </a:cubicBezTo>
                    <a:cubicBezTo>
                      <a:pt x="12210" y="4239"/>
                      <a:pt x="12168" y="4296"/>
                      <a:pt x="12139" y="4310"/>
                    </a:cubicBezTo>
                    <a:cubicBezTo>
                      <a:pt x="12125" y="4324"/>
                      <a:pt x="12111" y="4352"/>
                      <a:pt x="12111" y="4352"/>
                    </a:cubicBezTo>
                    <a:cubicBezTo>
                      <a:pt x="12111" y="4366"/>
                      <a:pt x="11801" y="4788"/>
                      <a:pt x="11773" y="4817"/>
                    </a:cubicBezTo>
                    <a:cubicBezTo>
                      <a:pt x="11759" y="4831"/>
                      <a:pt x="11731" y="4859"/>
                      <a:pt x="11703" y="4901"/>
                    </a:cubicBezTo>
                    <a:cubicBezTo>
                      <a:pt x="11675" y="4943"/>
                      <a:pt x="11604" y="5042"/>
                      <a:pt x="11534" y="5112"/>
                    </a:cubicBezTo>
                    <a:cubicBezTo>
                      <a:pt x="11478" y="5197"/>
                      <a:pt x="11393" y="5295"/>
                      <a:pt x="11365" y="5338"/>
                    </a:cubicBezTo>
                    <a:cubicBezTo>
                      <a:pt x="11252" y="5464"/>
                      <a:pt x="11027" y="5704"/>
                      <a:pt x="10872" y="5859"/>
                    </a:cubicBezTo>
                    <a:cubicBezTo>
                      <a:pt x="10773" y="5943"/>
                      <a:pt x="10731" y="5957"/>
                      <a:pt x="10492" y="5943"/>
                    </a:cubicBezTo>
                    <a:cubicBezTo>
                      <a:pt x="10238" y="5943"/>
                      <a:pt x="10013" y="5915"/>
                      <a:pt x="9858" y="5845"/>
                    </a:cubicBezTo>
                    <a:cubicBezTo>
                      <a:pt x="9830" y="5831"/>
                      <a:pt x="9788" y="5816"/>
                      <a:pt x="9745" y="5816"/>
                    </a:cubicBezTo>
                    <a:cubicBezTo>
                      <a:pt x="9633" y="5788"/>
                      <a:pt x="9337" y="5662"/>
                      <a:pt x="9267" y="5619"/>
                    </a:cubicBezTo>
                    <a:cubicBezTo>
                      <a:pt x="9239" y="5605"/>
                      <a:pt x="9182" y="5563"/>
                      <a:pt x="9140" y="5549"/>
                    </a:cubicBezTo>
                    <a:cubicBezTo>
                      <a:pt x="8999" y="5478"/>
                      <a:pt x="8816" y="5295"/>
                      <a:pt x="8689" y="5098"/>
                    </a:cubicBezTo>
                    <a:cubicBezTo>
                      <a:pt x="8647" y="5056"/>
                      <a:pt x="8563" y="4915"/>
                      <a:pt x="8478" y="4817"/>
                    </a:cubicBezTo>
                    <a:cubicBezTo>
                      <a:pt x="8408" y="4704"/>
                      <a:pt x="8337" y="4605"/>
                      <a:pt x="8337" y="4591"/>
                    </a:cubicBezTo>
                    <a:cubicBezTo>
                      <a:pt x="8337" y="4591"/>
                      <a:pt x="8323" y="4577"/>
                      <a:pt x="8323" y="4563"/>
                    </a:cubicBezTo>
                    <a:cubicBezTo>
                      <a:pt x="8295" y="4549"/>
                      <a:pt x="8225" y="4451"/>
                      <a:pt x="8225" y="4436"/>
                    </a:cubicBezTo>
                    <a:cubicBezTo>
                      <a:pt x="8225" y="4408"/>
                      <a:pt x="7915" y="4098"/>
                      <a:pt x="7788" y="4014"/>
                    </a:cubicBezTo>
                    <a:cubicBezTo>
                      <a:pt x="7478" y="3803"/>
                      <a:pt x="7183" y="3704"/>
                      <a:pt x="6859" y="3704"/>
                    </a:cubicBezTo>
                    <a:cubicBezTo>
                      <a:pt x="6704" y="3704"/>
                      <a:pt x="6408" y="3732"/>
                      <a:pt x="6380" y="3746"/>
                    </a:cubicBezTo>
                    <a:cubicBezTo>
                      <a:pt x="6380" y="3746"/>
                      <a:pt x="6338" y="3746"/>
                      <a:pt x="6295" y="3761"/>
                    </a:cubicBezTo>
                    <a:cubicBezTo>
                      <a:pt x="6225" y="3761"/>
                      <a:pt x="6070" y="3789"/>
                      <a:pt x="5915" y="3817"/>
                    </a:cubicBezTo>
                    <a:cubicBezTo>
                      <a:pt x="5859" y="3817"/>
                      <a:pt x="5789" y="3831"/>
                      <a:pt x="5760" y="3845"/>
                    </a:cubicBezTo>
                    <a:cubicBezTo>
                      <a:pt x="5591" y="3859"/>
                      <a:pt x="5591" y="3873"/>
                      <a:pt x="5591" y="3915"/>
                    </a:cubicBezTo>
                    <a:cubicBezTo>
                      <a:pt x="5591" y="3929"/>
                      <a:pt x="5605" y="3958"/>
                      <a:pt x="5634" y="3986"/>
                    </a:cubicBezTo>
                    <a:cubicBezTo>
                      <a:pt x="5760" y="4098"/>
                      <a:pt x="6028" y="4352"/>
                      <a:pt x="6197" y="4549"/>
                    </a:cubicBezTo>
                    <a:cubicBezTo>
                      <a:pt x="6690" y="5098"/>
                      <a:pt x="6845" y="5253"/>
                      <a:pt x="7112" y="5422"/>
                    </a:cubicBezTo>
                    <a:cubicBezTo>
                      <a:pt x="7492" y="5676"/>
                      <a:pt x="7873" y="5788"/>
                      <a:pt x="8281" y="5760"/>
                    </a:cubicBezTo>
                    <a:cubicBezTo>
                      <a:pt x="8394" y="5760"/>
                      <a:pt x="8492" y="5746"/>
                      <a:pt x="8492" y="5746"/>
                    </a:cubicBezTo>
                    <a:cubicBezTo>
                      <a:pt x="8520" y="5732"/>
                      <a:pt x="8816" y="5718"/>
                      <a:pt x="9013" y="5718"/>
                    </a:cubicBezTo>
                    <a:cubicBezTo>
                      <a:pt x="9239" y="5718"/>
                      <a:pt x="9267" y="5718"/>
                      <a:pt x="9436" y="5788"/>
                    </a:cubicBezTo>
                    <a:cubicBezTo>
                      <a:pt x="9562" y="5845"/>
                      <a:pt x="9745" y="5915"/>
                      <a:pt x="9844" y="5943"/>
                    </a:cubicBezTo>
                    <a:cubicBezTo>
                      <a:pt x="9900" y="5957"/>
                      <a:pt x="9985" y="5971"/>
                      <a:pt x="10013" y="5985"/>
                    </a:cubicBezTo>
                    <a:cubicBezTo>
                      <a:pt x="10055" y="5985"/>
                      <a:pt x="10098" y="5999"/>
                      <a:pt x="10112" y="5999"/>
                    </a:cubicBezTo>
                    <a:cubicBezTo>
                      <a:pt x="10140" y="6014"/>
                      <a:pt x="10168" y="6014"/>
                      <a:pt x="10196" y="6028"/>
                    </a:cubicBezTo>
                    <a:cubicBezTo>
                      <a:pt x="10281" y="6042"/>
                      <a:pt x="10323" y="6042"/>
                      <a:pt x="10492" y="6042"/>
                    </a:cubicBezTo>
                    <a:lnTo>
                      <a:pt x="10647" y="6042"/>
                    </a:lnTo>
                    <a:lnTo>
                      <a:pt x="10548" y="6140"/>
                    </a:lnTo>
                    <a:cubicBezTo>
                      <a:pt x="10365" y="6309"/>
                      <a:pt x="9731" y="6774"/>
                      <a:pt x="9633" y="6802"/>
                    </a:cubicBezTo>
                    <a:cubicBezTo>
                      <a:pt x="9619" y="6802"/>
                      <a:pt x="9591" y="6830"/>
                      <a:pt x="9576" y="6844"/>
                    </a:cubicBezTo>
                    <a:cubicBezTo>
                      <a:pt x="9562" y="6858"/>
                      <a:pt x="9534" y="6873"/>
                      <a:pt x="9534" y="6873"/>
                    </a:cubicBezTo>
                    <a:cubicBezTo>
                      <a:pt x="9520" y="6873"/>
                      <a:pt x="9478" y="6901"/>
                      <a:pt x="9450" y="6915"/>
                    </a:cubicBezTo>
                    <a:cubicBezTo>
                      <a:pt x="9408" y="6943"/>
                      <a:pt x="9379" y="6957"/>
                      <a:pt x="9365" y="6957"/>
                    </a:cubicBezTo>
                    <a:cubicBezTo>
                      <a:pt x="9365" y="6957"/>
                      <a:pt x="9323" y="6971"/>
                      <a:pt x="9295" y="6999"/>
                    </a:cubicBezTo>
                    <a:cubicBezTo>
                      <a:pt x="9267" y="7027"/>
                      <a:pt x="9224" y="7042"/>
                      <a:pt x="9196" y="7056"/>
                    </a:cubicBezTo>
                    <a:cubicBezTo>
                      <a:pt x="9168" y="7070"/>
                      <a:pt x="9098" y="7098"/>
                      <a:pt x="9055" y="7126"/>
                    </a:cubicBezTo>
                    <a:cubicBezTo>
                      <a:pt x="8999" y="7154"/>
                      <a:pt x="8915" y="7196"/>
                      <a:pt x="8872" y="7225"/>
                    </a:cubicBezTo>
                    <a:cubicBezTo>
                      <a:pt x="8816" y="7253"/>
                      <a:pt x="8760" y="7281"/>
                      <a:pt x="8746" y="7295"/>
                    </a:cubicBezTo>
                    <a:cubicBezTo>
                      <a:pt x="8563" y="7380"/>
                      <a:pt x="8478" y="7422"/>
                      <a:pt x="8422" y="7450"/>
                    </a:cubicBezTo>
                    <a:cubicBezTo>
                      <a:pt x="8394" y="7464"/>
                      <a:pt x="8295" y="7506"/>
                      <a:pt x="8211" y="7548"/>
                    </a:cubicBezTo>
                    <a:cubicBezTo>
                      <a:pt x="7873" y="7717"/>
                      <a:pt x="7816" y="7746"/>
                      <a:pt x="7577" y="7816"/>
                    </a:cubicBezTo>
                    <a:cubicBezTo>
                      <a:pt x="7506" y="7844"/>
                      <a:pt x="7422" y="7858"/>
                      <a:pt x="7394" y="7858"/>
                    </a:cubicBezTo>
                    <a:cubicBezTo>
                      <a:pt x="7366" y="7858"/>
                      <a:pt x="7323" y="7858"/>
                      <a:pt x="7309" y="7872"/>
                    </a:cubicBezTo>
                    <a:cubicBezTo>
                      <a:pt x="7253" y="7886"/>
                      <a:pt x="7000" y="7858"/>
                      <a:pt x="6901" y="7816"/>
                    </a:cubicBezTo>
                    <a:cubicBezTo>
                      <a:pt x="6718" y="7760"/>
                      <a:pt x="6633" y="7703"/>
                      <a:pt x="6577" y="7647"/>
                    </a:cubicBezTo>
                    <a:cubicBezTo>
                      <a:pt x="6549" y="7619"/>
                      <a:pt x="6493" y="7577"/>
                      <a:pt x="6464" y="7563"/>
                    </a:cubicBezTo>
                    <a:cubicBezTo>
                      <a:pt x="6422" y="7534"/>
                      <a:pt x="6380" y="7506"/>
                      <a:pt x="6366" y="7492"/>
                    </a:cubicBezTo>
                    <a:cubicBezTo>
                      <a:pt x="6352" y="7478"/>
                      <a:pt x="6324" y="7464"/>
                      <a:pt x="6324" y="7464"/>
                    </a:cubicBezTo>
                    <a:cubicBezTo>
                      <a:pt x="6310" y="7464"/>
                      <a:pt x="6281" y="7436"/>
                      <a:pt x="6253" y="7408"/>
                    </a:cubicBezTo>
                    <a:cubicBezTo>
                      <a:pt x="6225" y="7380"/>
                      <a:pt x="6155" y="7323"/>
                      <a:pt x="6112" y="7281"/>
                    </a:cubicBezTo>
                    <a:cubicBezTo>
                      <a:pt x="5986" y="7196"/>
                      <a:pt x="5746" y="6971"/>
                      <a:pt x="5690" y="6873"/>
                    </a:cubicBezTo>
                    <a:cubicBezTo>
                      <a:pt x="5676" y="6844"/>
                      <a:pt x="5648" y="6802"/>
                      <a:pt x="5634" y="6802"/>
                    </a:cubicBezTo>
                    <a:cubicBezTo>
                      <a:pt x="5620" y="6802"/>
                      <a:pt x="5620" y="6802"/>
                      <a:pt x="5620" y="6788"/>
                    </a:cubicBezTo>
                    <a:cubicBezTo>
                      <a:pt x="5620" y="6788"/>
                      <a:pt x="5577" y="6718"/>
                      <a:pt x="5535" y="6661"/>
                    </a:cubicBezTo>
                    <a:cubicBezTo>
                      <a:pt x="5493" y="6591"/>
                      <a:pt x="5436" y="6521"/>
                      <a:pt x="5422" y="6478"/>
                    </a:cubicBezTo>
                    <a:cubicBezTo>
                      <a:pt x="5394" y="6450"/>
                      <a:pt x="5338" y="6352"/>
                      <a:pt x="5296" y="6253"/>
                    </a:cubicBezTo>
                    <a:cubicBezTo>
                      <a:pt x="5183" y="6042"/>
                      <a:pt x="5014" y="5690"/>
                      <a:pt x="5014" y="5647"/>
                    </a:cubicBezTo>
                    <a:cubicBezTo>
                      <a:pt x="5014" y="5647"/>
                      <a:pt x="5000" y="5605"/>
                      <a:pt x="4986" y="5563"/>
                    </a:cubicBezTo>
                    <a:cubicBezTo>
                      <a:pt x="4958" y="5493"/>
                      <a:pt x="4831" y="5112"/>
                      <a:pt x="4775" y="4901"/>
                    </a:cubicBezTo>
                    <a:cubicBezTo>
                      <a:pt x="4761" y="4845"/>
                      <a:pt x="4732" y="4760"/>
                      <a:pt x="4732" y="4732"/>
                    </a:cubicBezTo>
                    <a:cubicBezTo>
                      <a:pt x="4718" y="4704"/>
                      <a:pt x="4690" y="4591"/>
                      <a:pt x="4662" y="4479"/>
                    </a:cubicBezTo>
                    <a:cubicBezTo>
                      <a:pt x="4648" y="4366"/>
                      <a:pt x="4606" y="4183"/>
                      <a:pt x="4578" y="4070"/>
                    </a:cubicBezTo>
                    <a:cubicBezTo>
                      <a:pt x="4549" y="3958"/>
                      <a:pt x="4521" y="3803"/>
                      <a:pt x="4507" y="3732"/>
                    </a:cubicBezTo>
                    <a:cubicBezTo>
                      <a:pt x="4493" y="3662"/>
                      <a:pt x="4479" y="3577"/>
                      <a:pt x="4465" y="3549"/>
                    </a:cubicBezTo>
                    <a:cubicBezTo>
                      <a:pt x="4465" y="3507"/>
                      <a:pt x="4451" y="3451"/>
                      <a:pt x="4437" y="3408"/>
                    </a:cubicBezTo>
                    <a:cubicBezTo>
                      <a:pt x="4437" y="3366"/>
                      <a:pt x="4423" y="3324"/>
                      <a:pt x="4423" y="3324"/>
                    </a:cubicBezTo>
                    <a:cubicBezTo>
                      <a:pt x="4409" y="3310"/>
                      <a:pt x="4394" y="3268"/>
                      <a:pt x="4394" y="3225"/>
                    </a:cubicBezTo>
                    <a:cubicBezTo>
                      <a:pt x="4366" y="3056"/>
                      <a:pt x="4366" y="3014"/>
                      <a:pt x="4352" y="2986"/>
                    </a:cubicBezTo>
                    <a:cubicBezTo>
                      <a:pt x="4338" y="2986"/>
                      <a:pt x="4324" y="2930"/>
                      <a:pt x="4324" y="2859"/>
                    </a:cubicBezTo>
                    <a:cubicBezTo>
                      <a:pt x="4296" y="2733"/>
                      <a:pt x="4268" y="2578"/>
                      <a:pt x="4183" y="2226"/>
                    </a:cubicBezTo>
                    <a:cubicBezTo>
                      <a:pt x="4141" y="2085"/>
                      <a:pt x="4099" y="1944"/>
                      <a:pt x="4056" y="1859"/>
                    </a:cubicBezTo>
                    <a:cubicBezTo>
                      <a:pt x="4042" y="1831"/>
                      <a:pt x="4028" y="1803"/>
                      <a:pt x="4028" y="1789"/>
                    </a:cubicBezTo>
                    <a:cubicBezTo>
                      <a:pt x="4028" y="1789"/>
                      <a:pt x="3986" y="1733"/>
                      <a:pt x="3958" y="1662"/>
                    </a:cubicBezTo>
                    <a:cubicBezTo>
                      <a:pt x="3859" y="1522"/>
                      <a:pt x="3648" y="1310"/>
                      <a:pt x="3507" y="1212"/>
                    </a:cubicBezTo>
                    <a:cubicBezTo>
                      <a:pt x="3437" y="1169"/>
                      <a:pt x="3352" y="1113"/>
                      <a:pt x="3310" y="1085"/>
                    </a:cubicBezTo>
                    <a:cubicBezTo>
                      <a:pt x="3268" y="1057"/>
                      <a:pt x="3198" y="1015"/>
                      <a:pt x="3155" y="986"/>
                    </a:cubicBezTo>
                    <a:cubicBezTo>
                      <a:pt x="2944" y="874"/>
                      <a:pt x="2648" y="691"/>
                      <a:pt x="2508" y="592"/>
                    </a:cubicBezTo>
                    <a:cubicBezTo>
                      <a:pt x="2226" y="395"/>
                      <a:pt x="2001" y="254"/>
                      <a:pt x="1634" y="71"/>
                    </a:cubicBezTo>
                    <a:cubicBezTo>
                      <a:pt x="1592" y="43"/>
                      <a:pt x="1550" y="29"/>
                      <a:pt x="1522" y="15"/>
                    </a:cubicBezTo>
                    <a:lnTo>
                      <a:pt x="1325" y="15"/>
                    </a:lnTo>
                    <a:cubicBezTo>
                      <a:pt x="1353" y="29"/>
                      <a:pt x="1381" y="43"/>
                      <a:pt x="1381" y="43"/>
                    </a:cubicBezTo>
                    <a:cubicBezTo>
                      <a:pt x="1395" y="43"/>
                      <a:pt x="1494" y="99"/>
                      <a:pt x="1592" y="156"/>
                    </a:cubicBezTo>
                    <a:cubicBezTo>
                      <a:pt x="1846" y="282"/>
                      <a:pt x="1930" y="339"/>
                      <a:pt x="1958" y="353"/>
                    </a:cubicBezTo>
                    <a:cubicBezTo>
                      <a:pt x="1972" y="367"/>
                      <a:pt x="2043" y="409"/>
                      <a:pt x="2127" y="451"/>
                    </a:cubicBezTo>
                    <a:cubicBezTo>
                      <a:pt x="2141" y="465"/>
                      <a:pt x="2198" y="494"/>
                      <a:pt x="2226" y="522"/>
                    </a:cubicBezTo>
                    <a:cubicBezTo>
                      <a:pt x="2268" y="536"/>
                      <a:pt x="2339" y="592"/>
                      <a:pt x="2409" y="634"/>
                    </a:cubicBezTo>
                    <a:cubicBezTo>
                      <a:pt x="2465" y="677"/>
                      <a:pt x="2550" y="733"/>
                      <a:pt x="2578" y="761"/>
                    </a:cubicBezTo>
                    <a:cubicBezTo>
                      <a:pt x="2606" y="789"/>
                      <a:pt x="2634" y="803"/>
                      <a:pt x="2648" y="803"/>
                    </a:cubicBezTo>
                    <a:cubicBezTo>
                      <a:pt x="2648" y="803"/>
                      <a:pt x="2733" y="860"/>
                      <a:pt x="2831" y="916"/>
                    </a:cubicBezTo>
                    <a:cubicBezTo>
                      <a:pt x="2930" y="972"/>
                      <a:pt x="3014" y="1015"/>
                      <a:pt x="3014" y="1015"/>
                    </a:cubicBezTo>
                    <a:cubicBezTo>
                      <a:pt x="3029" y="1015"/>
                      <a:pt x="3071" y="1043"/>
                      <a:pt x="3113" y="1071"/>
                    </a:cubicBezTo>
                    <a:cubicBezTo>
                      <a:pt x="3198" y="1127"/>
                      <a:pt x="3212" y="1127"/>
                      <a:pt x="3310" y="1184"/>
                    </a:cubicBezTo>
                    <a:cubicBezTo>
                      <a:pt x="3338" y="1212"/>
                      <a:pt x="3395" y="1240"/>
                      <a:pt x="3437" y="1268"/>
                    </a:cubicBezTo>
                    <a:cubicBezTo>
                      <a:pt x="3465" y="1296"/>
                      <a:pt x="3507" y="1324"/>
                      <a:pt x="3535" y="1338"/>
                    </a:cubicBezTo>
                    <a:cubicBezTo>
                      <a:pt x="3550" y="1353"/>
                      <a:pt x="3620" y="1423"/>
                      <a:pt x="3690" y="1493"/>
                    </a:cubicBezTo>
                    <a:cubicBezTo>
                      <a:pt x="3845" y="1648"/>
                      <a:pt x="3972" y="1845"/>
                      <a:pt x="4042" y="2085"/>
                    </a:cubicBezTo>
                    <a:cubicBezTo>
                      <a:pt x="4056" y="2127"/>
                      <a:pt x="4071" y="2169"/>
                      <a:pt x="4071" y="2183"/>
                    </a:cubicBezTo>
                    <a:cubicBezTo>
                      <a:pt x="4085" y="2226"/>
                      <a:pt x="4113" y="2366"/>
                      <a:pt x="4127" y="2465"/>
                    </a:cubicBezTo>
                    <a:cubicBezTo>
                      <a:pt x="4141" y="2507"/>
                      <a:pt x="4211" y="2831"/>
                      <a:pt x="4240" y="2972"/>
                    </a:cubicBezTo>
                    <a:cubicBezTo>
                      <a:pt x="4254" y="3028"/>
                      <a:pt x="4282" y="3141"/>
                      <a:pt x="4296" y="3211"/>
                    </a:cubicBezTo>
                    <a:cubicBezTo>
                      <a:pt x="4310" y="3282"/>
                      <a:pt x="4324" y="3380"/>
                      <a:pt x="4338" y="3437"/>
                    </a:cubicBezTo>
                    <a:cubicBezTo>
                      <a:pt x="4352" y="3493"/>
                      <a:pt x="4394" y="3634"/>
                      <a:pt x="4423" y="3761"/>
                    </a:cubicBezTo>
                    <a:cubicBezTo>
                      <a:pt x="4451" y="3887"/>
                      <a:pt x="4493" y="4056"/>
                      <a:pt x="4507" y="4141"/>
                    </a:cubicBezTo>
                    <a:cubicBezTo>
                      <a:pt x="4535" y="4225"/>
                      <a:pt x="4578" y="4394"/>
                      <a:pt x="4606" y="4521"/>
                    </a:cubicBezTo>
                    <a:cubicBezTo>
                      <a:pt x="4662" y="4746"/>
                      <a:pt x="4676" y="4831"/>
                      <a:pt x="4761" y="5084"/>
                    </a:cubicBezTo>
                    <a:cubicBezTo>
                      <a:pt x="4803" y="5267"/>
                      <a:pt x="4859" y="5408"/>
                      <a:pt x="4944" y="5633"/>
                    </a:cubicBezTo>
                    <a:cubicBezTo>
                      <a:pt x="5000" y="5802"/>
                      <a:pt x="5028" y="5859"/>
                      <a:pt x="5084" y="5999"/>
                    </a:cubicBezTo>
                    <a:cubicBezTo>
                      <a:pt x="5099" y="6042"/>
                      <a:pt x="5127" y="6098"/>
                      <a:pt x="5155" y="6154"/>
                    </a:cubicBezTo>
                    <a:cubicBezTo>
                      <a:pt x="5169" y="6197"/>
                      <a:pt x="5225" y="6295"/>
                      <a:pt x="5282" y="6394"/>
                    </a:cubicBezTo>
                    <a:cubicBezTo>
                      <a:pt x="5324" y="6478"/>
                      <a:pt x="5380" y="6563"/>
                      <a:pt x="5394" y="6591"/>
                    </a:cubicBezTo>
                    <a:cubicBezTo>
                      <a:pt x="5422" y="6647"/>
                      <a:pt x="5521" y="6788"/>
                      <a:pt x="5549" y="6816"/>
                    </a:cubicBezTo>
                    <a:cubicBezTo>
                      <a:pt x="5563" y="6830"/>
                      <a:pt x="5620" y="6901"/>
                      <a:pt x="5676" y="6971"/>
                    </a:cubicBezTo>
                    <a:cubicBezTo>
                      <a:pt x="5774" y="7112"/>
                      <a:pt x="5986" y="7295"/>
                      <a:pt x="6183" y="7450"/>
                    </a:cubicBezTo>
                    <a:cubicBezTo>
                      <a:pt x="6253" y="7506"/>
                      <a:pt x="6310" y="7548"/>
                      <a:pt x="6310" y="7548"/>
                    </a:cubicBezTo>
                    <a:cubicBezTo>
                      <a:pt x="6310" y="7563"/>
                      <a:pt x="6281" y="7548"/>
                      <a:pt x="6239" y="7520"/>
                    </a:cubicBezTo>
                    <a:cubicBezTo>
                      <a:pt x="6211" y="7506"/>
                      <a:pt x="6141" y="7478"/>
                      <a:pt x="6098" y="7464"/>
                    </a:cubicBezTo>
                    <a:cubicBezTo>
                      <a:pt x="5958" y="7436"/>
                      <a:pt x="5394" y="7140"/>
                      <a:pt x="5310" y="7070"/>
                    </a:cubicBezTo>
                    <a:cubicBezTo>
                      <a:pt x="5296" y="7070"/>
                      <a:pt x="5253" y="7042"/>
                      <a:pt x="5225" y="7027"/>
                    </a:cubicBezTo>
                    <a:cubicBezTo>
                      <a:pt x="4859" y="6830"/>
                      <a:pt x="4606" y="6675"/>
                      <a:pt x="4437" y="6577"/>
                    </a:cubicBezTo>
                    <a:cubicBezTo>
                      <a:pt x="4409" y="6549"/>
                      <a:pt x="4268" y="6464"/>
                      <a:pt x="4127" y="6380"/>
                    </a:cubicBezTo>
                    <a:cubicBezTo>
                      <a:pt x="3986" y="6295"/>
                      <a:pt x="3845" y="6211"/>
                      <a:pt x="3817" y="6183"/>
                    </a:cubicBezTo>
                    <a:cubicBezTo>
                      <a:pt x="3775" y="6154"/>
                      <a:pt x="3747" y="6126"/>
                      <a:pt x="3747" y="6126"/>
                    </a:cubicBezTo>
                    <a:cubicBezTo>
                      <a:pt x="3719" y="6126"/>
                      <a:pt x="3366" y="5788"/>
                      <a:pt x="3183" y="5577"/>
                    </a:cubicBezTo>
                    <a:cubicBezTo>
                      <a:pt x="3000" y="5380"/>
                      <a:pt x="2874" y="5169"/>
                      <a:pt x="2705" y="4831"/>
                    </a:cubicBezTo>
                    <a:cubicBezTo>
                      <a:pt x="2592" y="4619"/>
                      <a:pt x="2437" y="4282"/>
                      <a:pt x="2437" y="4267"/>
                    </a:cubicBezTo>
                    <a:cubicBezTo>
                      <a:pt x="2437" y="4267"/>
                      <a:pt x="2409" y="4197"/>
                      <a:pt x="2381" y="4127"/>
                    </a:cubicBezTo>
                    <a:cubicBezTo>
                      <a:pt x="2339" y="4056"/>
                      <a:pt x="2310" y="3972"/>
                      <a:pt x="2296" y="3944"/>
                    </a:cubicBezTo>
                    <a:cubicBezTo>
                      <a:pt x="2282" y="3915"/>
                      <a:pt x="2254" y="3873"/>
                      <a:pt x="2240" y="3845"/>
                    </a:cubicBezTo>
                    <a:cubicBezTo>
                      <a:pt x="2226" y="3817"/>
                      <a:pt x="2226" y="3789"/>
                      <a:pt x="2226" y="3775"/>
                    </a:cubicBezTo>
                    <a:cubicBezTo>
                      <a:pt x="2226" y="3775"/>
                      <a:pt x="2184" y="3690"/>
                      <a:pt x="2141" y="3577"/>
                    </a:cubicBezTo>
                    <a:cubicBezTo>
                      <a:pt x="2085" y="3479"/>
                      <a:pt x="1916" y="3042"/>
                      <a:pt x="1916" y="3028"/>
                    </a:cubicBezTo>
                    <a:cubicBezTo>
                      <a:pt x="1916" y="3028"/>
                      <a:pt x="1888" y="2986"/>
                      <a:pt x="1874" y="2930"/>
                    </a:cubicBezTo>
                    <a:cubicBezTo>
                      <a:pt x="1846" y="2887"/>
                      <a:pt x="1775" y="2733"/>
                      <a:pt x="1719" y="2592"/>
                    </a:cubicBezTo>
                    <a:cubicBezTo>
                      <a:pt x="1592" y="2338"/>
                      <a:pt x="1423" y="1986"/>
                      <a:pt x="1339" y="1831"/>
                    </a:cubicBezTo>
                    <a:cubicBezTo>
                      <a:pt x="1282" y="1733"/>
                      <a:pt x="1170" y="1536"/>
                      <a:pt x="1156" y="1536"/>
                    </a:cubicBezTo>
                    <a:cubicBezTo>
                      <a:pt x="1156" y="1536"/>
                      <a:pt x="1240" y="1705"/>
                      <a:pt x="1339" y="1916"/>
                    </a:cubicBezTo>
                    <a:cubicBezTo>
                      <a:pt x="1451" y="2127"/>
                      <a:pt x="1564" y="2380"/>
                      <a:pt x="1606" y="2479"/>
                    </a:cubicBezTo>
                    <a:cubicBezTo>
                      <a:pt x="1649" y="2578"/>
                      <a:pt x="1705" y="2704"/>
                      <a:pt x="1733" y="2761"/>
                    </a:cubicBezTo>
                    <a:cubicBezTo>
                      <a:pt x="1761" y="2803"/>
                      <a:pt x="1789" y="2859"/>
                      <a:pt x="1789" y="2859"/>
                    </a:cubicBezTo>
                    <a:cubicBezTo>
                      <a:pt x="1789" y="2873"/>
                      <a:pt x="1803" y="2916"/>
                      <a:pt x="1818" y="2958"/>
                    </a:cubicBezTo>
                    <a:cubicBezTo>
                      <a:pt x="1916" y="3169"/>
                      <a:pt x="1930" y="3211"/>
                      <a:pt x="1958" y="3268"/>
                    </a:cubicBezTo>
                    <a:cubicBezTo>
                      <a:pt x="1972" y="3296"/>
                      <a:pt x="2001" y="3366"/>
                      <a:pt x="2015" y="3408"/>
                    </a:cubicBezTo>
                    <a:cubicBezTo>
                      <a:pt x="2043" y="3465"/>
                      <a:pt x="2057" y="3507"/>
                      <a:pt x="2057" y="3521"/>
                    </a:cubicBezTo>
                    <a:cubicBezTo>
                      <a:pt x="2057" y="3535"/>
                      <a:pt x="2226" y="3929"/>
                      <a:pt x="2324" y="4155"/>
                    </a:cubicBezTo>
                    <a:cubicBezTo>
                      <a:pt x="2367" y="4253"/>
                      <a:pt x="2423" y="4366"/>
                      <a:pt x="2451" y="4422"/>
                    </a:cubicBezTo>
                    <a:cubicBezTo>
                      <a:pt x="2536" y="4648"/>
                      <a:pt x="2817" y="5183"/>
                      <a:pt x="2902" y="5295"/>
                    </a:cubicBezTo>
                    <a:cubicBezTo>
                      <a:pt x="3014" y="5478"/>
                      <a:pt x="3183" y="5662"/>
                      <a:pt x="3423" y="5915"/>
                    </a:cubicBezTo>
                    <a:cubicBezTo>
                      <a:pt x="3719" y="6197"/>
                      <a:pt x="3803" y="6267"/>
                      <a:pt x="4113" y="6450"/>
                    </a:cubicBezTo>
                    <a:cubicBezTo>
                      <a:pt x="4183" y="6478"/>
                      <a:pt x="4324" y="6577"/>
                      <a:pt x="4451" y="6647"/>
                    </a:cubicBezTo>
                    <a:cubicBezTo>
                      <a:pt x="4563" y="6732"/>
                      <a:pt x="4662" y="6788"/>
                      <a:pt x="4676" y="6788"/>
                    </a:cubicBezTo>
                    <a:cubicBezTo>
                      <a:pt x="4676" y="6788"/>
                      <a:pt x="4732" y="6830"/>
                      <a:pt x="4789" y="6858"/>
                    </a:cubicBezTo>
                    <a:cubicBezTo>
                      <a:pt x="4859" y="6901"/>
                      <a:pt x="5014" y="6985"/>
                      <a:pt x="5141" y="7056"/>
                    </a:cubicBezTo>
                    <a:cubicBezTo>
                      <a:pt x="5268" y="7112"/>
                      <a:pt x="5380" y="7182"/>
                      <a:pt x="5394" y="7182"/>
                    </a:cubicBezTo>
                    <a:cubicBezTo>
                      <a:pt x="5465" y="7239"/>
                      <a:pt x="5774" y="7408"/>
                      <a:pt x="5901" y="7464"/>
                    </a:cubicBezTo>
                    <a:cubicBezTo>
                      <a:pt x="5972" y="7492"/>
                      <a:pt x="6042" y="7506"/>
                      <a:pt x="6042" y="7506"/>
                    </a:cubicBezTo>
                    <a:cubicBezTo>
                      <a:pt x="6042" y="7520"/>
                      <a:pt x="5943" y="7520"/>
                      <a:pt x="5831" y="7520"/>
                    </a:cubicBezTo>
                    <a:cubicBezTo>
                      <a:pt x="5620" y="7520"/>
                      <a:pt x="5225" y="7577"/>
                      <a:pt x="5000" y="7633"/>
                    </a:cubicBezTo>
                    <a:cubicBezTo>
                      <a:pt x="4845" y="7689"/>
                      <a:pt x="4479" y="7760"/>
                      <a:pt x="4394" y="7774"/>
                    </a:cubicBezTo>
                    <a:cubicBezTo>
                      <a:pt x="4310" y="7788"/>
                      <a:pt x="4183" y="7802"/>
                      <a:pt x="4169" y="7802"/>
                    </a:cubicBezTo>
                    <a:cubicBezTo>
                      <a:pt x="4169" y="7816"/>
                      <a:pt x="4085" y="7816"/>
                      <a:pt x="3986" y="7816"/>
                    </a:cubicBezTo>
                    <a:cubicBezTo>
                      <a:pt x="3817" y="7816"/>
                      <a:pt x="3578" y="7788"/>
                      <a:pt x="3451" y="7746"/>
                    </a:cubicBezTo>
                    <a:cubicBezTo>
                      <a:pt x="3409" y="7732"/>
                      <a:pt x="3381" y="7717"/>
                      <a:pt x="3366" y="7717"/>
                    </a:cubicBezTo>
                    <a:cubicBezTo>
                      <a:pt x="3324" y="7717"/>
                      <a:pt x="3014" y="7563"/>
                      <a:pt x="2860" y="7464"/>
                    </a:cubicBezTo>
                    <a:cubicBezTo>
                      <a:pt x="2719" y="7380"/>
                      <a:pt x="2550" y="7253"/>
                      <a:pt x="2395" y="7140"/>
                    </a:cubicBezTo>
                    <a:cubicBezTo>
                      <a:pt x="2282" y="7042"/>
                      <a:pt x="1888" y="6647"/>
                      <a:pt x="1747" y="6464"/>
                    </a:cubicBezTo>
                    <a:cubicBezTo>
                      <a:pt x="1522" y="6197"/>
                      <a:pt x="1409" y="6042"/>
                      <a:pt x="846" y="5197"/>
                    </a:cubicBezTo>
                    <a:cubicBezTo>
                      <a:pt x="367" y="4479"/>
                      <a:pt x="283" y="4324"/>
                      <a:pt x="198" y="4056"/>
                    </a:cubicBezTo>
                    <a:cubicBezTo>
                      <a:pt x="114" y="3831"/>
                      <a:pt x="85" y="3634"/>
                      <a:pt x="85" y="3338"/>
                    </a:cubicBezTo>
                    <a:cubicBezTo>
                      <a:pt x="85" y="3155"/>
                      <a:pt x="128" y="2578"/>
                      <a:pt x="142" y="2465"/>
                    </a:cubicBezTo>
                    <a:cubicBezTo>
                      <a:pt x="142" y="2437"/>
                      <a:pt x="156" y="2338"/>
                      <a:pt x="156" y="2226"/>
                    </a:cubicBezTo>
                    <a:cubicBezTo>
                      <a:pt x="170" y="2127"/>
                      <a:pt x="170" y="1972"/>
                      <a:pt x="184" y="1902"/>
                    </a:cubicBezTo>
                    <a:cubicBezTo>
                      <a:pt x="212" y="1353"/>
                      <a:pt x="226" y="367"/>
                      <a:pt x="198" y="1"/>
                    </a:cubicBezTo>
                    <a:lnTo>
                      <a:pt x="142" y="1"/>
                    </a:lnTo>
                    <a:cubicBezTo>
                      <a:pt x="156" y="240"/>
                      <a:pt x="156" y="634"/>
                      <a:pt x="142" y="888"/>
                    </a:cubicBezTo>
                    <a:close/>
                    <a:moveTo>
                      <a:pt x="3437" y="11646"/>
                    </a:moveTo>
                    <a:cubicBezTo>
                      <a:pt x="3620" y="11505"/>
                      <a:pt x="3873" y="11266"/>
                      <a:pt x="4296" y="10844"/>
                    </a:cubicBezTo>
                    <a:cubicBezTo>
                      <a:pt x="4423" y="10703"/>
                      <a:pt x="4592" y="10534"/>
                      <a:pt x="4676" y="10463"/>
                    </a:cubicBezTo>
                    <a:cubicBezTo>
                      <a:pt x="4746" y="10393"/>
                      <a:pt x="4887" y="10266"/>
                      <a:pt x="4958" y="10196"/>
                    </a:cubicBezTo>
                    <a:cubicBezTo>
                      <a:pt x="5268" y="9900"/>
                      <a:pt x="5648" y="9534"/>
                      <a:pt x="5718" y="9478"/>
                    </a:cubicBezTo>
                    <a:cubicBezTo>
                      <a:pt x="5760" y="9435"/>
                      <a:pt x="5803" y="9407"/>
                      <a:pt x="5817" y="9393"/>
                    </a:cubicBezTo>
                    <a:cubicBezTo>
                      <a:pt x="5817" y="9379"/>
                      <a:pt x="5873" y="9337"/>
                      <a:pt x="5929" y="9281"/>
                    </a:cubicBezTo>
                    <a:cubicBezTo>
                      <a:pt x="5986" y="9238"/>
                      <a:pt x="6070" y="9168"/>
                      <a:pt x="6098" y="9126"/>
                    </a:cubicBezTo>
                    <a:cubicBezTo>
                      <a:pt x="6183" y="9055"/>
                      <a:pt x="6197" y="9069"/>
                      <a:pt x="6141" y="9140"/>
                    </a:cubicBezTo>
                    <a:cubicBezTo>
                      <a:pt x="6084" y="9196"/>
                      <a:pt x="5986" y="9421"/>
                      <a:pt x="5929" y="9548"/>
                    </a:cubicBezTo>
                    <a:cubicBezTo>
                      <a:pt x="5915" y="9590"/>
                      <a:pt x="5831" y="9773"/>
                      <a:pt x="5760" y="9928"/>
                    </a:cubicBezTo>
                    <a:cubicBezTo>
                      <a:pt x="5605" y="10224"/>
                      <a:pt x="5535" y="10365"/>
                      <a:pt x="5535" y="10379"/>
                    </a:cubicBezTo>
                    <a:cubicBezTo>
                      <a:pt x="5535" y="10421"/>
                      <a:pt x="5324" y="10844"/>
                      <a:pt x="5268" y="10928"/>
                    </a:cubicBezTo>
                    <a:cubicBezTo>
                      <a:pt x="5239" y="10970"/>
                      <a:pt x="5197" y="11027"/>
                      <a:pt x="5169" y="11069"/>
                    </a:cubicBezTo>
                    <a:cubicBezTo>
                      <a:pt x="5155" y="11097"/>
                      <a:pt x="5070" y="11182"/>
                      <a:pt x="5014" y="11238"/>
                    </a:cubicBezTo>
                    <a:cubicBezTo>
                      <a:pt x="4944" y="11308"/>
                      <a:pt x="4859" y="11379"/>
                      <a:pt x="4845" y="11407"/>
                    </a:cubicBezTo>
                    <a:cubicBezTo>
                      <a:pt x="4761" y="11477"/>
                      <a:pt x="4535" y="11618"/>
                      <a:pt x="4352" y="11717"/>
                    </a:cubicBezTo>
                    <a:cubicBezTo>
                      <a:pt x="4183" y="11801"/>
                      <a:pt x="3831" y="11914"/>
                      <a:pt x="3535" y="11998"/>
                    </a:cubicBezTo>
                    <a:cubicBezTo>
                      <a:pt x="3479" y="12012"/>
                      <a:pt x="3381" y="12041"/>
                      <a:pt x="3338" y="12055"/>
                    </a:cubicBezTo>
                    <a:cubicBezTo>
                      <a:pt x="3296" y="12069"/>
                      <a:pt x="3226" y="12083"/>
                      <a:pt x="3198" y="12097"/>
                    </a:cubicBezTo>
                    <a:cubicBezTo>
                      <a:pt x="3169" y="12111"/>
                      <a:pt x="2958" y="12181"/>
                      <a:pt x="2747" y="12252"/>
                    </a:cubicBezTo>
                    <a:cubicBezTo>
                      <a:pt x="2522" y="12336"/>
                      <a:pt x="2339" y="12407"/>
                      <a:pt x="2339" y="12393"/>
                    </a:cubicBezTo>
                    <a:cubicBezTo>
                      <a:pt x="2339" y="12393"/>
                      <a:pt x="2367" y="12336"/>
                      <a:pt x="2409" y="12266"/>
                    </a:cubicBezTo>
                    <a:cubicBezTo>
                      <a:pt x="2451" y="12210"/>
                      <a:pt x="2493" y="12153"/>
                      <a:pt x="2493" y="12139"/>
                    </a:cubicBezTo>
                    <a:cubicBezTo>
                      <a:pt x="2493" y="12125"/>
                      <a:pt x="2522" y="12083"/>
                      <a:pt x="2550" y="12055"/>
                    </a:cubicBezTo>
                    <a:cubicBezTo>
                      <a:pt x="2578" y="12012"/>
                      <a:pt x="2592" y="11984"/>
                      <a:pt x="2592" y="11970"/>
                    </a:cubicBezTo>
                    <a:cubicBezTo>
                      <a:pt x="2592" y="11970"/>
                      <a:pt x="2620" y="11942"/>
                      <a:pt x="2634" y="11900"/>
                    </a:cubicBezTo>
                    <a:cubicBezTo>
                      <a:pt x="2691" y="11829"/>
                      <a:pt x="2817" y="11548"/>
                      <a:pt x="2817" y="11520"/>
                    </a:cubicBezTo>
                    <a:cubicBezTo>
                      <a:pt x="2817" y="11520"/>
                      <a:pt x="2831" y="11505"/>
                      <a:pt x="2831" y="11505"/>
                    </a:cubicBezTo>
                    <a:cubicBezTo>
                      <a:pt x="2845" y="11505"/>
                      <a:pt x="2916" y="11365"/>
                      <a:pt x="2916" y="11322"/>
                    </a:cubicBezTo>
                    <a:cubicBezTo>
                      <a:pt x="2916" y="11308"/>
                      <a:pt x="2930" y="11294"/>
                      <a:pt x="2944" y="11280"/>
                    </a:cubicBezTo>
                    <a:cubicBezTo>
                      <a:pt x="2958" y="11280"/>
                      <a:pt x="2986" y="11224"/>
                      <a:pt x="3000" y="11167"/>
                    </a:cubicBezTo>
                    <a:cubicBezTo>
                      <a:pt x="3043" y="11069"/>
                      <a:pt x="3057" y="11041"/>
                      <a:pt x="3113" y="10914"/>
                    </a:cubicBezTo>
                    <a:cubicBezTo>
                      <a:pt x="3127" y="10886"/>
                      <a:pt x="3155" y="10815"/>
                      <a:pt x="3169" y="10787"/>
                    </a:cubicBezTo>
                    <a:cubicBezTo>
                      <a:pt x="3169" y="10745"/>
                      <a:pt x="3198" y="10689"/>
                      <a:pt x="3226" y="10646"/>
                    </a:cubicBezTo>
                    <a:cubicBezTo>
                      <a:pt x="3240" y="10604"/>
                      <a:pt x="3282" y="10534"/>
                      <a:pt x="3296" y="10492"/>
                    </a:cubicBezTo>
                    <a:cubicBezTo>
                      <a:pt x="3479" y="10111"/>
                      <a:pt x="3817" y="9703"/>
                      <a:pt x="4071" y="9562"/>
                    </a:cubicBezTo>
                    <a:cubicBezTo>
                      <a:pt x="4380" y="9379"/>
                      <a:pt x="4592" y="9309"/>
                      <a:pt x="5084" y="9224"/>
                    </a:cubicBezTo>
                    <a:cubicBezTo>
                      <a:pt x="5211" y="9210"/>
                      <a:pt x="5338" y="9182"/>
                      <a:pt x="5366" y="9182"/>
                    </a:cubicBezTo>
                    <a:cubicBezTo>
                      <a:pt x="5380" y="9182"/>
                      <a:pt x="5465" y="9154"/>
                      <a:pt x="5549" y="9140"/>
                    </a:cubicBezTo>
                    <a:cubicBezTo>
                      <a:pt x="5789" y="9097"/>
                      <a:pt x="5943" y="9055"/>
                      <a:pt x="6098" y="8985"/>
                    </a:cubicBezTo>
                    <a:cubicBezTo>
                      <a:pt x="6211" y="8928"/>
                      <a:pt x="6225" y="8928"/>
                      <a:pt x="6141" y="9013"/>
                    </a:cubicBezTo>
                    <a:cubicBezTo>
                      <a:pt x="6098" y="9055"/>
                      <a:pt x="6014" y="9126"/>
                      <a:pt x="5943" y="9182"/>
                    </a:cubicBezTo>
                    <a:cubicBezTo>
                      <a:pt x="5873" y="9238"/>
                      <a:pt x="5817" y="9309"/>
                      <a:pt x="5803" y="9323"/>
                    </a:cubicBezTo>
                    <a:cubicBezTo>
                      <a:pt x="5789" y="9337"/>
                      <a:pt x="5704" y="9407"/>
                      <a:pt x="5605" y="9478"/>
                    </a:cubicBezTo>
                    <a:cubicBezTo>
                      <a:pt x="5436" y="9618"/>
                      <a:pt x="5296" y="9759"/>
                      <a:pt x="5113" y="9928"/>
                    </a:cubicBezTo>
                    <a:cubicBezTo>
                      <a:pt x="5056" y="9985"/>
                      <a:pt x="4958" y="10083"/>
                      <a:pt x="4901" y="10125"/>
                    </a:cubicBezTo>
                    <a:cubicBezTo>
                      <a:pt x="4845" y="10182"/>
                      <a:pt x="4775" y="10252"/>
                      <a:pt x="4732" y="10280"/>
                    </a:cubicBezTo>
                    <a:cubicBezTo>
                      <a:pt x="4704" y="10308"/>
                      <a:pt x="4648" y="10365"/>
                      <a:pt x="4606" y="10393"/>
                    </a:cubicBezTo>
                    <a:cubicBezTo>
                      <a:pt x="4479" y="10492"/>
                      <a:pt x="4324" y="10646"/>
                      <a:pt x="4099" y="10914"/>
                    </a:cubicBezTo>
                    <a:cubicBezTo>
                      <a:pt x="3902" y="11167"/>
                      <a:pt x="3606" y="11463"/>
                      <a:pt x="3437" y="11618"/>
                    </a:cubicBezTo>
                    <a:cubicBezTo>
                      <a:pt x="3338" y="11703"/>
                      <a:pt x="3254" y="11787"/>
                      <a:pt x="3254" y="11787"/>
                    </a:cubicBezTo>
                    <a:cubicBezTo>
                      <a:pt x="3254" y="11787"/>
                      <a:pt x="3338" y="11731"/>
                      <a:pt x="3437" y="11646"/>
                    </a:cubicBezTo>
                    <a:close/>
                    <a:moveTo>
                      <a:pt x="11013" y="7605"/>
                    </a:moveTo>
                    <a:cubicBezTo>
                      <a:pt x="10985" y="7689"/>
                      <a:pt x="10971" y="7872"/>
                      <a:pt x="10956" y="7999"/>
                    </a:cubicBezTo>
                    <a:cubicBezTo>
                      <a:pt x="10942" y="8126"/>
                      <a:pt x="10928" y="8253"/>
                      <a:pt x="10914" y="8281"/>
                    </a:cubicBezTo>
                    <a:cubicBezTo>
                      <a:pt x="10914" y="8309"/>
                      <a:pt x="10914" y="8379"/>
                      <a:pt x="10900" y="8450"/>
                    </a:cubicBezTo>
                    <a:cubicBezTo>
                      <a:pt x="10858" y="8914"/>
                      <a:pt x="10844" y="9027"/>
                      <a:pt x="10830" y="9097"/>
                    </a:cubicBezTo>
                    <a:cubicBezTo>
                      <a:pt x="10816" y="9126"/>
                      <a:pt x="10816" y="9182"/>
                      <a:pt x="10802" y="9224"/>
                    </a:cubicBezTo>
                    <a:cubicBezTo>
                      <a:pt x="10788" y="9323"/>
                      <a:pt x="10703" y="9618"/>
                      <a:pt x="10633" y="9759"/>
                    </a:cubicBezTo>
                    <a:cubicBezTo>
                      <a:pt x="10619" y="9787"/>
                      <a:pt x="10590" y="9858"/>
                      <a:pt x="10576" y="9914"/>
                    </a:cubicBezTo>
                    <a:cubicBezTo>
                      <a:pt x="10506" y="10069"/>
                      <a:pt x="10351" y="10393"/>
                      <a:pt x="10295" y="10477"/>
                    </a:cubicBezTo>
                    <a:cubicBezTo>
                      <a:pt x="10266" y="10520"/>
                      <a:pt x="10238" y="10548"/>
                      <a:pt x="10238" y="10562"/>
                    </a:cubicBezTo>
                    <a:cubicBezTo>
                      <a:pt x="10238" y="10562"/>
                      <a:pt x="10238" y="10576"/>
                      <a:pt x="10224" y="10590"/>
                    </a:cubicBezTo>
                    <a:cubicBezTo>
                      <a:pt x="10224" y="10604"/>
                      <a:pt x="10154" y="10689"/>
                      <a:pt x="10083" y="10773"/>
                    </a:cubicBezTo>
                    <a:cubicBezTo>
                      <a:pt x="9914" y="11027"/>
                      <a:pt x="9520" y="11421"/>
                      <a:pt x="9253" y="11604"/>
                    </a:cubicBezTo>
                    <a:cubicBezTo>
                      <a:pt x="9084" y="11731"/>
                      <a:pt x="8985" y="11787"/>
                      <a:pt x="8718" y="11914"/>
                    </a:cubicBezTo>
                    <a:cubicBezTo>
                      <a:pt x="8380" y="12083"/>
                      <a:pt x="8239" y="12125"/>
                      <a:pt x="8013" y="12167"/>
                    </a:cubicBezTo>
                    <a:cubicBezTo>
                      <a:pt x="7957" y="12167"/>
                      <a:pt x="7901" y="12181"/>
                      <a:pt x="7901" y="12195"/>
                    </a:cubicBezTo>
                    <a:cubicBezTo>
                      <a:pt x="7887" y="12195"/>
                      <a:pt x="7408" y="12195"/>
                      <a:pt x="7295" y="12195"/>
                    </a:cubicBezTo>
                    <a:cubicBezTo>
                      <a:pt x="6957" y="12167"/>
                      <a:pt x="6648" y="12111"/>
                      <a:pt x="6563" y="12055"/>
                    </a:cubicBezTo>
                    <a:cubicBezTo>
                      <a:pt x="6563" y="12055"/>
                      <a:pt x="6605" y="11998"/>
                      <a:pt x="6648" y="11928"/>
                    </a:cubicBezTo>
                    <a:cubicBezTo>
                      <a:pt x="6746" y="11787"/>
                      <a:pt x="6774" y="11717"/>
                      <a:pt x="6873" y="11534"/>
                    </a:cubicBezTo>
                    <a:cubicBezTo>
                      <a:pt x="6971" y="11322"/>
                      <a:pt x="6971" y="11308"/>
                      <a:pt x="7084" y="10984"/>
                    </a:cubicBezTo>
                    <a:cubicBezTo>
                      <a:pt x="7225" y="10576"/>
                      <a:pt x="7323" y="10379"/>
                      <a:pt x="7464" y="10224"/>
                    </a:cubicBezTo>
                    <a:cubicBezTo>
                      <a:pt x="7492" y="10210"/>
                      <a:pt x="7535" y="10154"/>
                      <a:pt x="7577" y="10111"/>
                    </a:cubicBezTo>
                    <a:cubicBezTo>
                      <a:pt x="7859" y="9802"/>
                      <a:pt x="8098" y="9633"/>
                      <a:pt x="8408" y="9534"/>
                    </a:cubicBezTo>
                    <a:cubicBezTo>
                      <a:pt x="8591" y="9478"/>
                      <a:pt x="8830" y="9379"/>
                      <a:pt x="8858" y="9365"/>
                    </a:cubicBezTo>
                    <a:cubicBezTo>
                      <a:pt x="8858" y="9365"/>
                      <a:pt x="8901" y="9337"/>
                      <a:pt x="8957" y="9323"/>
                    </a:cubicBezTo>
                    <a:cubicBezTo>
                      <a:pt x="8999" y="9309"/>
                      <a:pt x="9041" y="9295"/>
                      <a:pt x="9041" y="9281"/>
                    </a:cubicBezTo>
                    <a:cubicBezTo>
                      <a:pt x="9041" y="9281"/>
                      <a:pt x="9112" y="9238"/>
                      <a:pt x="9210" y="9196"/>
                    </a:cubicBezTo>
                    <a:cubicBezTo>
                      <a:pt x="9379" y="9112"/>
                      <a:pt x="9605" y="8985"/>
                      <a:pt x="9605" y="8971"/>
                    </a:cubicBezTo>
                    <a:cubicBezTo>
                      <a:pt x="9619" y="8971"/>
                      <a:pt x="9661" y="8943"/>
                      <a:pt x="9703" y="8914"/>
                    </a:cubicBezTo>
                    <a:cubicBezTo>
                      <a:pt x="9760" y="8886"/>
                      <a:pt x="9802" y="8872"/>
                      <a:pt x="9802" y="8858"/>
                    </a:cubicBezTo>
                    <a:cubicBezTo>
                      <a:pt x="9802" y="8858"/>
                      <a:pt x="9844" y="8830"/>
                      <a:pt x="9872" y="8802"/>
                    </a:cubicBezTo>
                    <a:cubicBezTo>
                      <a:pt x="10013" y="8717"/>
                      <a:pt x="10266" y="8478"/>
                      <a:pt x="10337" y="8379"/>
                    </a:cubicBezTo>
                    <a:cubicBezTo>
                      <a:pt x="10365" y="8337"/>
                      <a:pt x="10464" y="8224"/>
                      <a:pt x="10534" y="8126"/>
                    </a:cubicBezTo>
                    <a:cubicBezTo>
                      <a:pt x="10619" y="8027"/>
                      <a:pt x="10689" y="7929"/>
                      <a:pt x="10689" y="7901"/>
                    </a:cubicBezTo>
                    <a:cubicBezTo>
                      <a:pt x="10703" y="7886"/>
                      <a:pt x="10717" y="7858"/>
                      <a:pt x="10731" y="7844"/>
                    </a:cubicBezTo>
                    <a:cubicBezTo>
                      <a:pt x="10745" y="7830"/>
                      <a:pt x="10773" y="7802"/>
                      <a:pt x="10788" y="7760"/>
                    </a:cubicBezTo>
                    <a:cubicBezTo>
                      <a:pt x="10816" y="7717"/>
                      <a:pt x="10844" y="7689"/>
                      <a:pt x="10844" y="7689"/>
                    </a:cubicBezTo>
                    <a:cubicBezTo>
                      <a:pt x="10858" y="7689"/>
                      <a:pt x="10745" y="7999"/>
                      <a:pt x="10675" y="8154"/>
                    </a:cubicBezTo>
                    <a:cubicBezTo>
                      <a:pt x="10562" y="8407"/>
                      <a:pt x="10478" y="8576"/>
                      <a:pt x="10450" y="8619"/>
                    </a:cubicBezTo>
                    <a:cubicBezTo>
                      <a:pt x="10421" y="8633"/>
                      <a:pt x="10393" y="8689"/>
                      <a:pt x="10365" y="8717"/>
                    </a:cubicBezTo>
                    <a:cubicBezTo>
                      <a:pt x="10351" y="8760"/>
                      <a:pt x="10309" y="8830"/>
                      <a:pt x="10266" y="8872"/>
                    </a:cubicBezTo>
                    <a:cubicBezTo>
                      <a:pt x="10224" y="8914"/>
                      <a:pt x="10182" y="8971"/>
                      <a:pt x="10182" y="8985"/>
                    </a:cubicBezTo>
                    <a:cubicBezTo>
                      <a:pt x="10154" y="9027"/>
                      <a:pt x="9943" y="9281"/>
                      <a:pt x="9914" y="9323"/>
                    </a:cubicBezTo>
                    <a:cubicBezTo>
                      <a:pt x="9900" y="9337"/>
                      <a:pt x="9886" y="9351"/>
                      <a:pt x="9886" y="9365"/>
                    </a:cubicBezTo>
                    <a:cubicBezTo>
                      <a:pt x="9886" y="9365"/>
                      <a:pt x="9872" y="9379"/>
                      <a:pt x="9872" y="9379"/>
                    </a:cubicBezTo>
                    <a:cubicBezTo>
                      <a:pt x="9858" y="9393"/>
                      <a:pt x="9745" y="9576"/>
                      <a:pt x="9647" y="9717"/>
                    </a:cubicBezTo>
                    <a:cubicBezTo>
                      <a:pt x="9605" y="9787"/>
                      <a:pt x="9379" y="10055"/>
                      <a:pt x="9210" y="10224"/>
                    </a:cubicBezTo>
                    <a:cubicBezTo>
                      <a:pt x="8915" y="10534"/>
                      <a:pt x="8718" y="10717"/>
                      <a:pt x="8394" y="10956"/>
                    </a:cubicBezTo>
                    <a:cubicBezTo>
                      <a:pt x="8140" y="11153"/>
                      <a:pt x="7929" y="11322"/>
                      <a:pt x="7943" y="11336"/>
                    </a:cubicBezTo>
                    <a:cubicBezTo>
                      <a:pt x="7943" y="11336"/>
                      <a:pt x="8225" y="11153"/>
                      <a:pt x="8394" y="11041"/>
                    </a:cubicBezTo>
                    <a:cubicBezTo>
                      <a:pt x="8718" y="10801"/>
                      <a:pt x="8774" y="10745"/>
                      <a:pt x="9084" y="10421"/>
                    </a:cubicBezTo>
                    <a:cubicBezTo>
                      <a:pt x="9408" y="10111"/>
                      <a:pt x="9562" y="9928"/>
                      <a:pt x="9745" y="9675"/>
                    </a:cubicBezTo>
                    <a:cubicBezTo>
                      <a:pt x="9830" y="9562"/>
                      <a:pt x="9900" y="9464"/>
                      <a:pt x="9929" y="9435"/>
                    </a:cubicBezTo>
                    <a:cubicBezTo>
                      <a:pt x="10041" y="9337"/>
                      <a:pt x="10323" y="8985"/>
                      <a:pt x="10435" y="8830"/>
                    </a:cubicBezTo>
                    <a:cubicBezTo>
                      <a:pt x="10506" y="8717"/>
                      <a:pt x="10745" y="8238"/>
                      <a:pt x="10773" y="8140"/>
                    </a:cubicBezTo>
                    <a:cubicBezTo>
                      <a:pt x="10788" y="8098"/>
                      <a:pt x="10802" y="8070"/>
                      <a:pt x="10816" y="8055"/>
                    </a:cubicBezTo>
                    <a:cubicBezTo>
                      <a:pt x="10830" y="8027"/>
                      <a:pt x="11013" y="7492"/>
                      <a:pt x="11013" y="7450"/>
                    </a:cubicBezTo>
                    <a:cubicBezTo>
                      <a:pt x="11027" y="7422"/>
                      <a:pt x="11027" y="7408"/>
                      <a:pt x="11041" y="7422"/>
                    </a:cubicBezTo>
                    <a:cubicBezTo>
                      <a:pt x="11041" y="7436"/>
                      <a:pt x="11027" y="7520"/>
                      <a:pt x="11013" y="7605"/>
                    </a:cubicBezTo>
                    <a:close/>
                    <a:moveTo>
                      <a:pt x="16251" y="10125"/>
                    </a:moveTo>
                    <a:cubicBezTo>
                      <a:pt x="16209" y="9985"/>
                      <a:pt x="16167" y="9802"/>
                      <a:pt x="16153" y="9745"/>
                    </a:cubicBezTo>
                    <a:cubicBezTo>
                      <a:pt x="16153" y="9731"/>
                      <a:pt x="16139" y="9661"/>
                      <a:pt x="16124" y="9604"/>
                    </a:cubicBezTo>
                    <a:cubicBezTo>
                      <a:pt x="16082" y="9421"/>
                      <a:pt x="16012" y="9126"/>
                      <a:pt x="16012" y="9097"/>
                    </a:cubicBezTo>
                    <a:cubicBezTo>
                      <a:pt x="16012" y="9027"/>
                      <a:pt x="15857" y="8605"/>
                      <a:pt x="15786" y="8534"/>
                    </a:cubicBezTo>
                    <a:cubicBezTo>
                      <a:pt x="15744" y="8464"/>
                      <a:pt x="15561" y="8126"/>
                      <a:pt x="15519" y="7985"/>
                    </a:cubicBezTo>
                    <a:cubicBezTo>
                      <a:pt x="15491" y="7929"/>
                      <a:pt x="15463" y="7844"/>
                      <a:pt x="15434" y="7788"/>
                    </a:cubicBezTo>
                    <a:cubicBezTo>
                      <a:pt x="15420" y="7732"/>
                      <a:pt x="15378" y="7619"/>
                      <a:pt x="15336" y="7534"/>
                    </a:cubicBezTo>
                    <a:cubicBezTo>
                      <a:pt x="15308" y="7450"/>
                      <a:pt x="15280" y="7365"/>
                      <a:pt x="15265" y="7337"/>
                    </a:cubicBezTo>
                    <a:cubicBezTo>
                      <a:pt x="15223" y="7267"/>
                      <a:pt x="15139" y="7013"/>
                      <a:pt x="15096" y="6887"/>
                    </a:cubicBezTo>
                    <a:cubicBezTo>
                      <a:pt x="14970" y="6450"/>
                      <a:pt x="14928" y="6112"/>
                      <a:pt x="14942" y="5493"/>
                    </a:cubicBezTo>
                    <a:cubicBezTo>
                      <a:pt x="14942" y="5253"/>
                      <a:pt x="14942" y="5042"/>
                      <a:pt x="14956" y="5014"/>
                    </a:cubicBezTo>
                    <a:cubicBezTo>
                      <a:pt x="14956" y="4972"/>
                      <a:pt x="14956" y="4943"/>
                      <a:pt x="14956" y="4915"/>
                    </a:cubicBezTo>
                    <a:lnTo>
                      <a:pt x="14956" y="4887"/>
                    </a:lnTo>
                    <a:lnTo>
                      <a:pt x="14970" y="4915"/>
                    </a:lnTo>
                    <a:cubicBezTo>
                      <a:pt x="14984" y="4929"/>
                      <a:pt x="14998" y="4986"/>
                      <a:pt x="15012" y="5042"/>
                    </a:cubicBezTo>
                    <a:cubicBezTo>
                      <a:pt x="15040" y="5155"/>
                      <a:pt x="15167" y="5507"/>
                      <a:pt x="15209" y="5563"/>
                    </a:cubicBezTo>
                    <a:cubicBezTo>
                      <a:pt x="15223" y="5591"/>
                      <a:pt x="15237" y="5619"/>
                      <a:pt x="15237" y="5619"/>
                    </a:cubicBezTo>
                    <a:cubicBezTo>
                      <a:pt x="15237" y="5662"/>
                      <a:pt x="15533" y="6211"/>
                      <a:pt x="15646" y="6394"/>
                    </a:cubicBezTo>
                    <a:cubicBezTo>
                      <a:pt x="15772" y="6591"/>
                      <a:pt x="15829" y="6661"/>
                      <a:pt x="15998" y="6830"/>
                    </a:cubicBezTo>
                    <a:cubicBezTo>
                      <a:pt x="16279" y="7098"/>
                      <a:pt x="16533" y="7351"/>
                      <a:pt x="16533" y="7365"/>
                    </a:cubicBezTo>
                    <a:cubicBezTo>
                      <a:pt x="16533" y="7380"/>
                      <a:pt x="16575" y="7436"/>
                      <a:pt x="16617" y="7492"/>
                    </a:cubicBezTo>
                    <a:cubicBezTo>
                      <a:pt x="16660" y="7548"/>
                      <a:pt x="16730" y="7647"/>
                      <a:pt x="16772" y="7717"/>
                    </a:cubicBezTo>
                    <a:cubicBezTo>
                      <a:pt x="16814" y="7774"/>
                      <a:pt x="16857" y="7844"/>
                      <a:pt x="16871" y="7872"/>
                    </a:cubicBezTo>
                    <a:cubicBezTo>
                      <a:pt x="16927" y="7943"/>
                      <a:pt x="16998" y="8055"/>
                      <a:pt x="16998" y="8084"/>
                    </a:cubicBezTo>
                    <a:cubicBezTo>
                      <a:pt x="17012" y="8098"/>
                      <a:pt x="17012" y="8112"/>
                      <a:pt x="17026" y="8112"/>
                    </a:cubicBezTo>
                    <a:cubicBezTo>
                      <a:pt x="17040" y="8112"/>
                      <a:pt x="17040" y="8126"/>
                      <a:pt x="17040" y="8140"/>
                    </a:cubicBezTo>
                    <a:cubicBezTo>
                      <a:pt x="17040" y="8154"/>
                      <a:pt x="17138" y="8365"/>
                      <a:pt x="17166" y="8393"/>
                    </a:cubicBezTo>
                    <a:cubicBezTo>
                      <a:pt x="17181" y="8407"/>
                      <a:pt x="17209" y="8478"/>
                      <a:pt x="17237" y="8548"/>
                    </a:cubicBezTo>
                    <a:cubicBezTo>
                      <a:pt x="17265" y="8619"/>
                      <a:pt x="17293" y="8703"/>
                      <a:pt x="17307" y="8731"/>
                    </a:cubicBezTo>
                    <a:cubicBezTo>
                      <a:pt x="17321" y="8760"/>
                      <a:pt x="17364" y="8858"/>
                      <a:pt x="17392" y="8957"/>
                    </a:cubicBezTo>
                    <a:cubicBezTo>
                      <a:pt x="17462" y="9154"/>
                      <a:pt x="17490" y="9464"/>
                      <a:pt x="17490" y="9675"/>
                    </a:cubicBezTo>
                    <a:cubicBezTo>
                      <a:pt x="17476" y="9942"/>
                      <a:pt x="17392" y="10238"/>
                      <a:pt x="17237" y="10590"/>
                    </a:cubicBezTo>
                    <a:cubicBezTo>
                      <a:pt x="17124" y="10844"/>
                      <a:pt x="16814" y="11463"/>
                      <a:pt x="16744" y="11576"/>
                    </a:cubicBezTo>
                    <a:cubicBezTo>
                      <a:pt x="16716" y="11632"/>
                      <a:pt x="16674" y="11703"/>
                      <a:pt x="16660" y="11731"/>
                    </a:cubicBezTo>
                    <a:cubicBezTo>
                      <a:pt x="16631" y="11787"/>
                      <a:pt x="16589" y="11872"/>
                      <a:pt x="16476" y="12069"/>
                    </a:cubicBezTo>
                    <a:cubicBezTo>
                      <a:pt x="16448" y="12111"/>
                      <a:pt x="16434" y="12139"/>
                      <a:pt x="16420" y="12125"/>
                    </a:cubicBezTo>
                    <a:cubicBezTo>
                      <a:pt x="16420" y="12125"/>
                      <a:pt x="16392" y="12069"/>
                      <a:pt x="16378" y="12012"/>
                    </a:cubicBezTo>
                    <a:cubicBezTo>
                      <a:pt x="16293" y="11703"/>
                      <a:pt x="16068" y="11210"/>
                      <a:pt x="15843" y="10900"/>
                    </a:cubicBezTo>
                    <a:cubicBezTo>
                      <a:pt x="15815" y="10858"/>
                      <a:pt x="15772" y="10787"/>
                      <a:pt x="15744" y="10759"/>
                    </a:cubicBezTo>
                    <a:cubicBezTo>
                      <a:pt x="15674" y="10646"/>
                      <a:pt x="15603" y="10520"/>
                      <a:pt x="15561" y="10477"/>
                    </a:cubicBezTo>
                    <a:cubicBezTo>
                      <a:pt x="15533" y="10449"/>
                      <a:pt x="15519" y="10407"/>
                      <a:pt x="15505" y="10393"/>
                    </a:cubicBezTo>
                    <a:cubicBezTo>
                      <a:pt x="15505" y="10379"/>
                      <a:pt x="15491" y="10365"/>
                      <a:pt x="15477" y="10365"/>
                    </a:cubicBezTo>
                    <a:cubicBezTo>
                      <a:pt x="15463" y="10365"/>
                      <a:pt x="15463" y="10351"/>
                      <a:pt x="15449" y="10337"/>
                    </a:cubicBezTo>
                    <a:cubicBezTo>
                      <a:pt x="15449" y="10323"/>
                      <a:pt x="15420" y="10280"/>
                      <a:pt x="15392" y="10252"/>
                    </a:cubicBezTo>
                    <a:cubicBezTo>
                      <a:pt x="15364" y="10224"/>
                      <a:pt x="15336" y="10182"/>
                      <a:pt x="15336" y="10168"/>
                    </a:cubicBezTo>
                    <a:cubicBezTo>
                      <a:pt x="15336" y="10154"/>
                      <a:pt x="15322" y="10140"/>
                      <a:pt x="15322" y="10140"/>
                    </a:cubicBezTo>
                    <a:cubicBezTo>
                      <a:pt x="15308" y="10140"/>
                      <a:pt x="15265" y="10097"/>
                      <a:pt x="15237" y="10041"/>
                    </a:cubicBezTo>
                    <a:cubicBezTo>
                      <a:pt x="15195" y="9999"/>
                      <a:pt x="15153" y="9942"/>
                      <a:pt x="15139" y="9928"/>
                    </a:cubicBezTo>
                    <a:cubicBezTo>
                      <a:pt x="14843" y="9576"/>
                      <a:pt x="14575" y="9140"/>
                      <a:pt x="14491" y="8858"/>
                    </a:cubicBezTo>
                    <a:cubicBezTo>
                      <a:pt x="14449" y="8745"/>
                      <a:pt x="14364" y="8450"/>
                      <a:pt x="14364" y="8393"/>
                    </a:cubicBezTo>
                    <a:cubicBezTo>
                      <a:pt x="14350" y="8379"/>
                      <a:pt x="14336" y="8295"/>
                      <a:pt x="14322" y="8210"/>
                    </a:cubicBezTo>
                    <a:cubicBezTo>
                      <a:pt x="14252" y="7858"/>
                      <a:pt x="14252" y="7436"/>
                      <a:pt x="14308" y="7084"/>
                    </a:cubicBezTo>
                    <a:cubicBezTo>
                      <a:pt x="14336" y="6957"/>
                      <a:pt x="14364" y="6830"/>
                      <a:pt x="14364" y="6802"/>
                    </a:cubicBezTo>
                    <a:cubicBezTo>
                      <a:pt x="14519" y="6225"/>
                      <a:pt x="14547" y="6140"/>
                      <a:pt x="14674" y="5718"/>
                    </a:cubicBezTo>
                    <a:cubicBezTo>
                      <a:pt x="14716" y="5591"/>
                      <a:pt x="14773" y="5408"/>
                      <a:pt x="14801" y="5338"/>
                    </a:cubicBezTo>
                    <a:cubicBezTo>
                      <a:pt x="14829" y="5253"/>
                      <a:pt x="14857" y="5183"/>
                      <a:pt x="14857" y="5169"/>
                    </a:cubicBezTo>
                    <a:cubicBezTo>
                      <a:pt x="14857" y="5169"/>
                      <a:pt x="14871" y="5352"/>
                      <a:pt x="14871" y="5591"/>
                    </a:cubicBezTo>
                    <a:cubicBezTo>
                      <a:pt x="14871" y="6084"/>
                      <a:pt x="14913" y="6535"/>
                      <a:pt x="14984" y="6802"/>
                    </a:cubicBezTo>
                    <a:cubicBezTo>
                      <a:pt x="14998" y="6830"/>
                      <a:pt x="15012" y="6873"/>
                      <a:pt x="15012" y="6915"/>
                    </a:cubicBezTo>
                    <a:cubicBezTo>
                      <a:pt x="15068" y="7098"/>
                      <a:pt x="15378" y="7943"/>
                      <a:pt x="15449" y="8070"/>
                    </a:cubicBezTo>
                    <a:cubicBezTo>
                      <a:pt x="15477" y="8126"/>
                      <a:pt x="15491" y="8168"/>
                      <a:pt x="15491" y="8168"/>
                    </a:cubicBezTo>
                    <a:cubicBezTo>
                      <a:pt x="15491" y="8196"/>
                      <a:pt x="15702" y="8605"/>
                      <a:pt x="15744" y="8661"/>
                    </a:cubicBezTo>
                    <a:cubicBezTo>
                      <a:pt x="15801" y="8745"/>
                      <a:pt x="15885" y="8999"/>
                      <a:pt x="15984" y="9365"/>
                    </a:cubicBezTo>
                    <a:cubicBezTo>
                      <a:pt x="16068" y="9731"/>
                      <a:pt x="16265" y="10379"/>
                      <a:pt x="16279" y="10294"/>
                    </a:cubicBezTo>
                    <a:cubicBezTo>
                      <a:pt x="16279" y="10280"/>
                      <a:pt x="16265" y="10210"/>
                      <a:pt x="16251" y="10125"/>
                    </a:cubicBezTo>
                    <a:close/>
                    <a:moveTo>
                      <a:pt x="8718" y="5408"/>
                    </a:moveTo>
                    <a:cubicBezTo>
                      <a:pt x="8703" y="5408"/>
                      <a:pt x="8675" y="5394"/>
                      <a:pt x="8647" y="5380"/>
                    </a:cubicBezTo>
                    <a:cubicBezTo>
                      <a:pt x="8534" y="5338"/>
                      <a:pt x="8239" y="5169"/>
                      <a:pt x="8042" y="5056"/>
                    </a:cubicBezTo>
                    <a:cubicBezTo>
                      <a:pt x="7929" y="4986"/>
                      <a:pt x="7760" y="4887"/>
                      <a:pt x="7661" y="4845"/>
                    </a:cubicBezTo>
                    <a:cubicBezTo>
                      <a:pt x="7577" y="4788"/>
                      <a:pt x="7492" y="4732"/>
                      <a:pt x="7478" y="4732"/>
                    </a:cubicBezTo>
                    <a:cubicBezTo>
                      <a:pt x="7450" y="4704"/>
                      <a:pt x="6746" y="4352"/>
                      <a:pt x="6521" y="4253"/>
                    </a:cubicBezTo>
                    <a:cubicBezTo>
                      <a:pt x="6408" y="4211"/>
                      <a:pt x="6436" y="4239"/>
                      <a:pt x="6563" y="4296"/>
                    </a:cubicBezTo>
                    <a:cubicBezTo>
                      <a:pt x="6619" y="4324"/>
                      <a:pt x="6774" y="4408"/>
                      <a:pt x="6887" y="4479"/>
                    </a:cubicBezTo>
                    <a:cubicBezTo>
                      <a:pt x="7014" y="4535"/>
                      <a:pt x="7112" y="4591"/>
                      <a:pt x="7112" y="4591"/>
                    </a:cubicBezTo>
                    <a:cubicBezTo>
                      <a:pt x="7112" y="4591"/>
                      <a:pt x="7183" y="4648"/>
                      <a:pt x="7267" y="4690"/>
                    </a:cubicBezTo>
                    <a:cubicBezTo>
                      <a:pt x="7366" y="4746"/>
                      <a:pt x="7436" y="4788"/>
                      <a:pt x="7436" y="4788"/>
                    </a:cubicBezTo>
                    <a:cubicBezTo>
                      <a:pt x="7450" y="4788"/>
                      <a:pt x="7464" y="4803"/>
                      <a:pt x="7478" y="4817"/>
                    </a:cubicBezTo>
                    <a:cubicBezTo>
                      <a:pt x="7492" y="4831"/>
                      <a:pt x="7563" y="4873"/>
                      <a:pt x="7633" y="4929"/>
                    </a:cubicBezTo>
                    <a:cubicBezTo>
                      <a:pt x="7718" y="4972"/>
                      <a:pt x="7802" y="5028"/>
                      <a:pt x="7844" y="5056"/>
                    </a:cubicBezTo>
                    <a:cubicBezTo>
                      <a:pt x="7887" y="5084"/>
                      <a:pt x="7915" y="5098"/>
                      <a:pt x="7929" y="5098"/>
                    </a:cubicBezTo>
                    <a:cubicBezTo>
                      <a:pt x="7929" y="5098"/>
                      <a:pt x="7985" y="5126"/>
                      <a:pt x="8042" y="5155"/>
                    </a:cubicBezTo>
                    <a:cubicBezTo>
                      <a:pt x="8168" y="5239"/>
                      <a:pt x="8309" y="5309"/>
                      <a:pt x="8718" y="5478"/>
                    </a:cubicBezTo>
                    <a:cubicBezTo>
                      <a:pt x="8844" y="5535"/>
                      <a:pt x="8971" y="5591"/>
                      <a:pt x="8999" y="5591"/>
                    </a:cubicBezTo>
                    <a:cubicBezTo>
                      <a:pt x="9013" y="5591"/>
                      <a:pt x="9027" y="5591"/>
                      <a:pt x="9027" y="5591"/>
                    </a:cubicBezTo>
                    <a:cubicBezTo>
                      <a:pt x="9013" y="5605"/>
                      <a:pt x="8901" y="5619"/>
                      <a:pt x="8774" y="5619"/>
                    </a:cubicBezTo>
                    <a:cubicBezTo>
                      <a:pt x="8647" y="5633"/>
                      <a:pt x="8478" y="5662"/>
                      <a:pt x="8394" y="5662"/>
                    </a:cubicBezTo>
                    <a:cubicBezTo>
                      <a:pt x="8126" y="5690"/>
                      <a:pt x="7929" y="5676"/>
                      <a:pt x="7661" y="5605"/>
                    </a:cubicBezTo>
                    <a:cubicBezTo>
                      <a:pt x="7549" y="5577"/>
                      <a:pt x="7281" y="5450"/>
                      <a:pt x="7267" y="5422"/>
                    </a:cubicBezTo>
                    <a:cubicBezTo>
                      <a:pt x="7267" y="5408"/>
                      <a:pt x="7253" y="5408"/>
                      <a:pt x="7253" y="5408"/>
                    </a:cubicBezTo>
                    <a:cubicBezTo>
                      <a:pt x="7225" y="5408"/>
                      <a:pt x="7056" y="5295"/>
                      <a:pt x="7014" y="5253"/>
                    </a:cubicBezTo>
                    <a:cubicBezTo>
                      <a:pt x="7000" y="5239"/>
                      <a:pt x="6971" y="5211"/>
                      <a:pt x="6943" y="5197"/>
                    </a:cubicBezTo>
                    <a:cubicBezTo>
                      <a:pt x="6859" y="5126"/>
                      <a:pt x="6549" y="4817"/>
                      <a:pt x="6380" y="4634"/>
                    </a:cubicBezTo>
                    <a:cubicBezTo>
                      <a:pt x="6295" y="4535"/>
                      <a:pt x="6112" y="4338"/>
                      <a:pt x="5972" y="4183"/>
                    </a:cubicBezTo>
                    <a:cubicBezTo>
                      <a:pt x="5831" y="4042"/>
                      <a:pt x="5704" y="3915"/>
                      <a:pt x="5718" y="3915"/>
                    </a:cubicBezTo>
                    <a:cubicBezTo>
                      <a:pt x="5718" y="3915"/>
                      <a:pt x="5789" y="3901"/>
                      <a:pt x="5873" y="3887"/>
                    </a:cubicBezTo>
                    <a:cubicBezTo>
                      <a:pt x="5958" y="3873"/>
                      <a:pt x="6084" y="3845"/>
                      <a:pt x="6155" y="3831"/>
                    </a:cubicBezTo>
                    <a:cubicBezTo>
                      <a:pt x="6605" y="3746"/>
                      <a:pt x="6873" y="3732"/>
                      <a:pt x="7098" y="3789"/>
                    </a:cubicBezTo>
                    <a:cubicBezTo>
                      <a:pt x="7253" y="3817"/>
                      <a:pt x="7436" y="3887"/>
                      <a:pt x="7492" y="3929"/>
                    </a:cubicBezTo>
                    <a:cubicBezTo>
                      <a:pt x="7521" y="3944"/>
                      <a:pt x="7549" y="3958"/>
                      <a:pt x="7549" y="3958"/>
                    </a:cubicBezTo>
                    <a:cubicBezTo>
                      <a:pt x="7563" y="3958"/>
                      <a:pt x="7732" y="4070"/>
                      <a:pt x="7844" y="4155"/>
                    </a:cubicBezTo>
                    <a:cubicBezTo>
                      <a:pt x="7887" y="4197"/>
                      <a:pt x="7971" y="4282"/>
                      <a:pt x="8042" y="4352"/>
                    </a:cubicBezTo>
                    <a:cubicBezTo>
                      <a:pt x="8098" y="4422"/>
                      <a:pt x="8168" y="4507"/>
                      <a:pt x="8196" y="4535"/>
                    </a:cubicBezTo>
                    <a:cubicBezTo>
                      <a:pt x="8211" y="4563"/>
                      <a:pt x="8239" y="4591"/>
                      <a:pt x="8239" y="4605"/>
                    </a:cubicBezTo>
                    <a:cubicBezTo>
                      <a:pt x="8253" y="4605"/>
                      <a:pt x="8267" y="4648"/>
                      <a:pt x="8295" y="4676"/>
                    </a:cubicBezTo>
                    <a:cubicBezTo>
                      <a:pt x="8323" y="4704"/>
                      <a:pt x="8365" y="4774"/>
                      <a:pt x="8408" y="4817"/>
                    </a:cubicBezTo>
                    <a:cubicBezTo>
                      <a:pt x="8577" y="5042"/>
                      <a:pt x="8788" y="5309"/>
                      <a:pt x="8858" y="5366"/>
                    </a:cubicBezTo>
                    <a:cubicBezTo>
                      <a:pt x="8886" y="5394"/>
                      <a:pt x="8957" y="5450"/>
                      <a:pt x="8999" y="5478"/>
                    </a:cubicBezTo>
                    <a:cubicBezTo>
                      <a:pt x="9055" y="5507"/>
                      <a:pt x="9084" y="5535"/>
                      <a:pt x="9084" y="5549"/>
                    </a:cubicBezTo>
                    <a:cubicBezTo>
                      <a:pt x="9084" y="5577"/>
                      <a:pt x="8802" y="5464"/>
                      <a:pt x="8718" y="5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3112275" y="2715250"/>
                <a:ext cx="211250" cy="246450"/>
              </a:xfrm>
              <a:custGeom>
                <a:avLst/>
                <a:gdLst/>
                <a:ahLst/>
                <a:cxnLst/>
                <a:rect l="l" t="t" r="r" b="b"/>
                <a:pathLst>
                  <a:path w="8450" h="9858" extrusionOk="0">
                    <a:moveTo>
                      <a:pt x="212" y="1141"/>
                    </a:moveTo>
                    <a:cubicBezTo>
                      <a:pt x="240" y="1254"/>
                      <a:pt x="268" y="1310"/>
                      <a:pt x="395" y="1564"/>
                    </a:cubicBezTo>
                    <a:cubicBezTo>
                      <a:pt x="507" y="1789"/>
                      <a:pt x="620" y="1986"/>
                      <a:pt x="789" y="2226"/>
                    </a:cubicBezTo>
                    <a:cubicBezTo>
                      <a:pt x="831" y="2296"/>
                      <a:pt x="930" y="2409"/>
                      <a:pt x="1169" y="2662"/>
                    </a:cubicBezTo>
                    <a:cubicBezTo>
                      <a:pt x="1521" y="3028"/>
                      <a:pt x="1690" y="3268"/>
                      <a:pt x="1916" y="3718"/>
                    </a:cubicBezTo>
                    <a:cubicBezTo>
                      <a:pt x="1958" y="3789"/>
                      <a:pt x="2000" y="3873"/>
                      <a:pt x="2000" y="3887"/>
                    </a:cubicBezTo>
                    <a:cubicBezTo>
                      <a:pt x="2014" y="3901"/>
                      <a:pt x="2028" y="3929"/>
                      <a:pt x="2042" y="3972"/>
                    </a:cubicBezTo>
                    <a:cubicBezTo>
                      <a:pt x="2141" y="4197"/>
                      <a:pt x="2169" y="4239"/>
                      <a:pt x="2183" y="4324"/>
                    </a:cubicBezTo>
                    <a:cubicBezTo>
                      <a:pt x="2211" y="4366"/>
                      <a:pt x="2225" y="4422"/>
                      <a:pt x="2225" y="4451"/>
                    </a:cubicBezTo>
                    <a:cubicBezTo>
                      <a:pt x="2268" y="4535"/>
                      <a:pt x="2296" y="4634"/>
                      <a:pt x="2310" y="4676"/>
                    </a:cubicBezTo>
                    <a:cubicBezTo>
                      <a:pt x="2352" y="4831"/>
                      <a:pt x="2634" y="5788"/>
                      <a:pt x="2676" y="5873"/>
                    </a:cubicBezTo>
                    <a:cubicBezTo>
                      <a:pt x="2676" y="5901"/>
                      <a:pt x="2704" y="5971"/>
                      <a:pt x="2732" y="6056"/>
                    </a:cubicBezTo>
                    <a:cubicBezTo>
                      <a:pt x="2901" y="6521"/>
                      <a:pt x="2943" y="6619"/>
                      <a:pt x="3084" y="6929"/>
                    </a:cubicBezTo>
                    <a:cubicBezTo>
                      <a:pt x="3112" y="6985"/>
                      <a:pt x="3155" y="7084"/>
                      <a:pt x="3183" y="7140"/>
                    </a:cubicBezTo>
                    <a:cubicBezTo>
                      <a:pt x="3338" y="7492"/>
                      <a:pt x="3577" y="7915"/>
                      <a:pt x="3690" y="8055"/>
                    </a:cubicBezTo>
                    <a:cubicBezTo>
                      <a:pt x="3732" y="8084"/>
                      <a:pt x="3774" y="8154"/>
                      <a:pt x="3802" y="8182"/>
                    </a:cubicBezTo>
                    <a:cubicBezTo>
                      <a:pt x="3873" y="8295"/>
                      <a:pt x="4323" y="8731"/>
                      <a:pt x="4408" y="8788"/>
                    </a:cubicBezTo>
                    <a:cubicBezTo>
                      <a:pt x="4422" y="8802"/>
                      <a:pt x="4521" y="8872"/>
                      <a:pt x="4619" y="8943"/>
                    </a:cubicBezTo>
                    <a:cubicBezTo>
                      <a:pt x="4718" y="9013"/>
                      <a:pt x="4816" y="9083"/>
                      <a:pt x="4859" y="9112"/>
                    </a:cubicBezTo>
                    <a:cubicBezTo>
                      <a:pt x="4901" y="9126"/>
                      <a:pt x="4957" y="9168"/>
                      <a:pt x="5013" y="9196"/>
                    </a:cubicBezTo>
                    <a:cubicBezTo>
                      <a:pt x="5056" y="9210"/>
                      <a:pt x="5126" y="9252"/>
                      <a:pt x="5182" y="9281"/>
                    </a:cubicBezTo>
                    <a:cubicBezTo>
                      <a:pt x="5225" y="9295"/>
                      <a:pt x="5323" y="9351"/>
                      <a:pt x="5380" y="9379"/>
                    </a:cubicBezTo>
                    <a:cubicBezTo>
                      <a:pt x="5436" y="9407"/>
                      <a:pt x="5506" y="9435"/>
                      <a:pt x="5520" y="9450"/>
                    </a:cubicBezTo>
                    <a:cubicBezTo>
                      <a:pt x="5549" y="9450"/>
                      <a:pt x="5605" y="9478"/>
                      <a:pt x="5661" y="9492"/>
                    </a:cubicBezTo>
                    <a:cubicBezTo>
                      <a:pt x="5718" y="9520"/>
                      <a:pt x="5844" y="9548"/>
                      <a:pt x="5915" y="9576"/>
                    </a:cubicBezTo>
                    <a:cubicBezTo>
                      <a:pt x="5999" y="9604"/>
                      <a:pt x="6084" y="9633"/>
                      <a:pt x="6098" y="9647"/>
                    </a:cubicBezTo>
                    <a:cubicBezTo>
                      <a:pt x="6182" y="9675"/>
                      <a:pt x="6689" y="9787"/>
                      <a:pt x="6872" y="9816"/>
                    </a:cubicBezTo>
                    <a:cubicBezTo>
                      <a:pt x="7112" y="9844"/>
                      <a:pt x="7802" y="9858"/>
                      <a:pt x="8013" y="9844"/>
                    </a:cubicBezTo>
                    <a:cubicBezTo>
                      <a:pt x="8069" y="9830"/>
                      <a:pt x="8182" y="9816"/>
                      <a:pt x="8252" y="9816"/>
                    </a:cubicBezTo>
                    <a:cubicBezTo>
                      <a:pt x="8435" y="9802"/>
                      <a:pt x="8449" y="9802"/>
                      <a:pt x="8449" y="9759"/>
                    </a:cubicBezTo>
                    <a:cubicBezTo>
                      <a:pt x="8435" y="9731"/>
                      <a:pt x="8407" y="9703"/>
                      <a:pt x="8351" y="9675"/>
                    </a:cubicBezTo>
                    <a:cubicBezTo>
                      <a:pt x="8295" y="9647"/>
                      <a:pt x="8196" y="9576"/>
                      <a:pt x="8126" y="9520"/>
                    </a:cubicBezTo>
                    <a:cubicBezTo>
                      <a:pt x="8013" y="9421"/>
                      <a:pt x="7407" y="8844"/>
                      <a:pt x="7323" y="8745"/>
                    </a:cubicBezTo>
                    <a:cubicBezTo>
                      <a:pt x="7309" y="8717"/>
                      <a:pt x="7238" y="8647"/>
                      <a:pt x="7196" y="8591"/>
                    </a:cubicBezTo>
                    <a:cubicBezTo>
                      <a:pt x="7098" y="8478"/>
                      <a:pt x="7083" y="8464"/>
                      <a:pt x="6929" y="8238"/>
                    </a:cubicBezTo>
                    <a:cubicBezTo>
                      <a:pt x="6717" y="7957"/>
                      <a:pt x="6562" y="7647"/>
                      <a:pt x="6464" y="7295"/>
                    </a:cubicBezTo>
                    <a:cubicBezTo>
                      <a:pt x="6450" y="7253"/>
                      <a:pt x="6436" y="7225"/>
                      <a:pt x="6436" y="7211"/>
                    </a:cubicBezTo>
                    <a:cubicBezTo>
                      <a:pt x="6422" y="7196"/>
                      <a:pt x="6422" y="7182"/>
                      <a:pt x="6422" y="7154"/>
                    </a:cubicBezTo>
                    <a:cubicBezTo>
                      <a:pt x="6422" y="7112"/>
                      <a:pt x="6393" y="7056"/>
                      <a:pt x="6365" y="6971"/>
                    </a:cubicBezTo>
                    <a:cubicBezTo>
                      <a:pt x="6365" y="6943"/>
                      <a:pt x="6351" y="6901"/>
                      <a:pt x="6337" y="6873"/>
                    </a:cubicBezTo>
                    <a:cubicBezTo>
                      <a:pt x="6309" y="6746"/>
                      <a:pt x="6281" y="6675"/>
                      <a:pt x="6267" y="6633"/>
                    </a:cubicBezTo>
                    <a:cubicBezTo>
                      <a:pt x="6267" y="6605"/>
                      <a:pt x="6253" y="6577"/>
                      <a:pt x="6253" y="6577"/>
                    </a:cubicBezTo>
                    <a:cubicBezTo>
                      <a:pt x="6225" y="6464"/>
                      <a:pt x="6070" y="6028"/>
                      <a:pt x="5999" y="5873"/>
                    </a:cubicBezTo>
                    <a:cubicBezTo>
                      <a:pt x="5971" y="5831"/>
                      <a:pt x="5929" y="5732"/>
                      <a:pt x="5901" y="5676"/>
                    </a:cubicBezTo>
                    <a:cubicBezTo>
                      <a:pt x="5844" y="5521"/>
                      <a:pt x="5788" y="5450"/>
                      <a:pt x="5675" y="5324"/>
                    </a:cubicBezTo>
                    <a:cubicBezTo>
                      <a:pt x="5492" y="5112"/>
                      <a:pt x="5337" y="5000"/>
                      <a:pt x="5084" y="4859"/>
                    </a:cubicBezTo>
                    <a:cubicBezTo>
                      <a:pt x="4746" y="4676"/>
                      <a:pt x="4563" y="4577"/>
                      <a:pt x="4492" y="4563"/>
                    </a:cubicBezTo>
                    <a:cubicBezTo>
                      <a:pt x="4436" y="4549"/>
                      <a:pt x="4394" y="4521"/>
                      <a:pt x="4380" y="4507"/>
                    </a:cubicBezTo>
                    <a:cubicBezTo>
                      <a:pt x="4352" y="4493"/>
                      <a:pt x="4281" y="4465"/>
                      <a:pt x="4197" y="4436"/>
                    </a:cubicBezTo>
                    <a:cubicBezTo>
                      <a:pt x="4126" y="4422"/>
                      <a:pt x="4028" y="4380"/>
                      <a:pt x="4000" y="4366"/>
                    </a:cubicBezTo>
                    <a:cubicBezTo>
                      <a:pt x="3957" y="4352"/>
                      <a:pt x="3901" y="4324"/>
                      <a:pt x="3859" y="4324"/>
                    </a:cubicBezTo>
                    <a:cubicBezTo>
                      <a:pt x="3817" y="4310"/>
                      <a:pt x="3774" y="4296"/>
                      <a:pt x="3760" y="4282"/>
                    </a:cubicBezTo>
                    <a:cubicBezTo>
                      <a:pt x="3732" y="4282"/>
                      <a:pt x="3619" y="4239"/>
                      <a:pt x="3507" y="4197"/>
                    </a:cubicBezTo>
                    <a:cubicBezTo>
                      <a:pt x="3380" y="4141"/>
                      <a:pt x="3225" y="4098"/>
                      <a:pt x="3169" y="4070"/>
                    </a:cubicBezTo>
                    <a:cubicBezTo>
                      <a:pt x="2943" y="3972"/>
                      <a:pt x="2718" y="3915"/>
                      <a:pt x="2493" y="3887"/>
                    </a:cubicBezTo>
                    <a:cubicBezTo>
                      <a:pt x="2268" y="3859"/>
                      <a:pt x="2056" y="3690"/>
                      <a:pt x="1817" y="3338"/>
                    </a:cubicBezTo>
                    <a:cubicBezTo>
                      <a:pt x="1732" y="3211"/>
                      <a:pt x="1662" y="3113"/>
                      <a:pt x="1606" y="3042"/>
                    </a:cubicBezTo>
                    <a:cubicBezTo>
                      <a:pt x="1578" y="3000"/>
                      <a:pt x="1521" y="2944"/>
                      <a:pt x="1493" y="2902"/>
                    </a:cubicBezTo>
                    <a:cubicBezTo>
                      <a:pt x="1465" y="2859"/>
                      <a:pt x="1338" y="2718"/>
                      <a:pt x="1226" y="2606"/>
                    </a:cubicBezTo>
                    <a:cubicBezTo>
                      <a:pt x="1000" y="2366"/>
                      <a:pt x="972" y="2338"/>
                      <a:pt x="916" y="2254"/>
                    </a:cubicBezTo>
                    <a:cubicBezTo>
                      <a:pt x="888" y="2226"/>
                      <a:pt x="859" y="2183"/>
                      <a:pt x="845" y="2169"/>
                    </a:cubicBezTo>
                    <a:cubicBezTo>
                      <a:pt x="831" y="2169"/>
                      <a:pt x="817" y="2141"/>
                      <a:pt x="817" y="2127"/>
                    </a:cubicBezTo>
                    <a:cubicBezTo>
                      <a:pt x="817" y="2127"/>
                      <a:pt x="789" y="2085"/>
                      <a:pt x="761" y="2043"/>
                    </a:cubicBezTo>
                    <a:cubicBezTo>
                      <a:pt x="648" y="1888"/>
                      <a:pt x="451" y="1522"/>
                      <a:pt x="324" y="1198"/>
                    </a:cubicBezTo>
                    <a:cubicBezTo>
                      <a:pt x="240" y="972"/>
                      <a:pt x="212" y="930"/>
                      <a:pt x="198" y="846"/>
                    </a:cubicBezTo>
                    <a:cubicBezTo>
                      <a:pt x="183" y="803"/>
                      <a:pt x="169" y="747"/>
                      <a:pt x="155" y="733"/>
                    </a:cubicBezTo>
                    <a:cubicBezTo>
                      <a:pt x="113" y="592"/>
                      <a:pt x="85" y="254"/>
                      <a:pt x="99" y="1"/>
                    </a:cubicBezTo>
                    <a:lnTo>
                      <a:pt x="0" y="1"/>
                    </a:lnTo>
                    <a:cubicBezTo>
                      <a:pt x="0" y="184"/>
                      <a:pt x="0" y="395"/>
                      <a:pt x="15" y="479"/>
                    </a:cubicBezTo>
                    <a:cubicBezTo>
                      <a:pt x="43" y="663"/>
                      <a:pt x="99" y="860"/>
                      <a:pt x="212" y="1141"/>
                    </a:cubicBezTo>
                    <a:close/>
                    <a:moveTo>
                      <a:pt x="2183" y="3915"/>
                    </a:moveTo>
                    <a:cubicBezTo>
                      <a:pt x="2239" y="3972"/>
                      <a:pt x="2324" y="4084"/>
                      <a:pt x="2380" y="4155"/>
                    </a:cubicBezTo>
                    <a:cubicBezTo>
                      <a:pt x="2422" y="4225"/>
                      <a:pt x="2493" y="4324"/>
                      <a:pt x="2521" y="4380"/>
                    </a:cubicBezTo>
                    <a:cubicBezTo>
                      <a:pt x="2549" y="4422"/>
                      <a:pt x="2620" y="4521"/>
                      <a:pt x="2676" y="4591"/>
                    </a:cubicBezTo>
                    <a:cubicBezTo>
                      <a:pt x="2775" y="4732"/>
                      <a:pt x="3000" y="5042"/>
                      <a:pt x="3070" y="5126"/>
                    </a:cubicBezTo>
                    <a:cubicBezTo>
                      <a:pt x="3084" y="5141"/>
                      <a:pt x="3141" y="5197"/>
                      <a:pt x="3183" y="5253"/>
                    </a:cubicBezTo>
                    <a:cubicBezTo>
                      <a:pt x="3225" y="5295"/>
                      <a:pt x="3310" y="5394"/>
                      <a:pt x="3352" y="5464"/>
                    </a:cubicBezTo>
                    <a:cubicBezTo>
                      <a:pt x="3408" y="5535"/>
                      <a:pt x="3465" y="5619"/>
                      <a:pt x="3479" y="5633"/>
                    </a:cubicBezTo>
                    <a:cubicBezTo>
                      <a:pt x="3521" y="5662"/>
                      <a:pt x="3774" y="5999"/>
                      <a:pt x="3817" y="6070"/>
                    </a:cubicBezTo>
                    <a:cubicBezTo>
                      <a:pt x="3831" y="6098"/>
                      <a:pt x="3859" y="6140"/>
                      <a:pt x="3887" y="6168"/>
                    </a:cubicBezTo>
                    <a:cubicBezTo>
                      <a:pt x="3901" y="6197"/>
                      <a:pt x="3943" y="6239"/>
                      <a:pt x="3957" y="6267"/>
                    </a:cubicBezTo>
                    <a:cubicBezTo>
                      <a:pt x="3971" y="6295"/>
                      <a:pt x="4014" y="6352"/>
                      <a:pt x="4042" y="6394"/>
                    </a:cubicBezTo>
                    <a:cubicBezTo>
                      <a:pt x="4070" y="6436"/>
                      <a:pt x="4098" y="6478"/>
                      <a:pt x="4112" y="6492"/>
                    </a:cubicBezTo>
                    <a:cubicBezTo>
                      <a:pt x="4126" y="6521"/>
                      <a:pt x="4281" y="6732"/>
                      <a:pt x="4338" y="6788"/>
                    </a:cubicBezTo>
                    <a:cubicBezTo>
                      <a:pt x="4352" y="6802"/>
                      <a:pt x="4380" y="6830"/>
                      <a:pt x="4380" y="6830"/>
                    </a:cubicBezTo>
                    <a:cubicBezTo>
                      <a:pt x="4380" y="6873"/>
                      <a:pt x="5140" y="7633"/>
                      <a:pt x="5492" y="7943"/>
                    </a:cubicBezTo>
                    <a:cubicBezTo>
                      <a:pt x="5746" y="8168"/>
                      <a:pt x="6168" y="8492"/>
                      <a:pt x="6196" y="8464"/>
                    </a:cubicBezTo>
                    <a:cubicBezTo>
                      <a:pt x="6196" y="8464"/>
                      <a:pt x="6154" y="8436"/>
                      <a:pt x="6098" y="8393"/>
                    </a:cubicBezTo>
                    <a:cubicBezTo>
                      <a:pt x="5929" y="8281"/>
                      <a:pt x="5760" y="8140"/>
                      <a:pt x="5422" y="7830"/>
                    </a:cubicBezTo>
                    <a:cubicBezTo>
                      <a:pt x="5351" y="7774"/>
                      <a:pt x="4788" y="7196"/>
                      <a:pt x="4690" y="7098"/>
                    </a:cubicBezTo>
                    <a:cubicBezTo>
                      <a:pt x="4521" y="6901"/>
                      <a:pt x="4267" y="6591"/>
                      <a:pt x="4112" y="6366"/>
                    </a:cubicBezTo>
                    <a:cubicBezTo>
                      <a:pt x="4042" y="6253"/>
                      <a:pt x="3971" y="6140"/>
                      <a:pt x="3943" y="6126"/>
                    </a:cubicBezTo>
                    <a:cubicBezTo>
                      <a:pt x="3915" y="6084"/>
                      <a:pt x="3802" y="5915"/>
                      <a:pt x="3732" y="5816"/>
                    </a:cubicBezTo>
                    <a:cubicBezTo>
                      <a:pt x="3690" y="5774"/>
                      <a:pt x="3648" y="5704"/>
                      <a:pt x="3619" y="5690"/>
                    </a:cubicBezTo>
                    <a:cubicBezTo>
                      <a:pt x="3605" y="5662"/>
                      <a:pt x="3577" y="5633"/>
                      <a:pt x="3563" y="5605"/>
                    </a:cubicBezTo>
                    <a:cubicBezTo>
                      <a:pt x="3549" y="5577"/>
                      <a:pt x="3450" y="5464"/>
                      <a:pt x="3338" y="5324"/>
                    </a:cubicBezTo>
                    <a:cubicBezTo>
                      <a:pt x="3155" y="5098"/>
                      <a:pt x="3056" y="4972"/>
                      <a:pt x="2958" y="4845"/>
                    </a:cubicBezTo>
                    <a:cubicBezTo>
                      <a:pt x="2873" y="4732"/>
                      <a:pt x="2718" y="4507"/>
                      <a:pt x="2676" y="4436"/>
                    </a:cubicBezTo>
                    <a:cubicBezTo>
                      <a:pt x="2648" y="4394"/>
                      <a:pt x="2563" y="4282"/>
                      <a:pt x="2479" y="4169"/>
                    </a:cubicBezTo>
                    <a:cubicBezTo>
                      <a:pt x="2408" y="4056"/>
                      <a:pt x="2338" y="3958"/>
                      <a:pt x="2352" y="3958"/>
                    </a:cubicBezTo>
                    <a:cubicBezTo>
                      <a:pt x="2352" y="3958"/>
                      <a:pt x="2408" y="3958"/>
                      <a:pt x="2479" y="3972"/>
                    </a:cubicBezTo>
                    <a:cubicBezTo>
                      <a:pt x="2535" y="3986"/>
                      <a:pt x="2620" y="4000"/>
                      <a:pt x="2662" y="4000"/>
                    </a:cubicBezTo>
                    <a:cubicBezTo>
                      <a:pt x="2775" y="4014"/>
                      <a:pt x="2943" y="4070"/>
                      <a:pt x="3253" y="4197"/>
                    </a:cubicBezTo>
                    <a:cubicBezTo>
                      <a:pt x="3324" y="4225"/>
                      <a:pt x="3479" y="4282"/>
                      <a:pt x="3577" y="4310"/>
                    </a:cubicBezTo>
                    <a:cubicBezTo>
                      <a:pt x="3676" y="4338"/>
                      <a:pt x="3774" y="4380"/>
                      <a:pt x="3774" y="4380"/>
                    </a:cubicBezTo>
                    <a:cubicBezTo>
                      <a:pt x="3788" y="4394"/>
                      <a:pt x="3901" y="4436"/>
                      <a:pt x="4014" y="4465"/>
                    </a:cubicBezTo>
                    <a:cubicBezTo>
                      <a:pt x="4140" y="4507"/>
                      <a:pt x="4253" y="4563"/>
                      <a:pt x="4267" y="4563"/>
                    </a:cubicBezTo>
                    <a:cubicBezTo>
                      <a:pt x="4295" y="4577"/>
                      <a:pt x="4323" y="4591"/>
                      <a:pt x="4338" y="4591"/>
                    </a:cubicBezTo>
                    <a:cubicBezTo>
                      <a:pt x="4394" y="4591"/>
                      <a:pt x="5197" y="5028"/>
                      <a:pt x="5281" y="5112"/>
                    </a:cubicBezTo>
                    <a:cubicBezTo>
                      <a:pt x="5295" y="5126"/>
                      <a:pt x="5309" y="5126"/>
                      <a:pt x="5323" y="5126"/>
                    </a:cubicBezTo>
                    <a:cubicBezTo>
                      <a:pt x="5351" y="5126"/>
                      <a:pt x="5689" y="5507"/>
                      <a:pt x="5689" y="5549"/>
                    </a:cubicBezTo>
                    <a:cubicBezTo>
                      <a:pt x="5689" y="5549"/>
                      <a:pt x="5718" y="5591"/>
                      <a:pt x="5732" y="5619"/>
                    </a:cubicBezTo>
                    <a:cubicBezTo>
                      <a:pt x="5760" y="5662"/>
                      <a:pt x="5802" y="5732"/>
                      <a:pt x="5816" y="5774"/>
                    </a:cubicBezTo>
                    <a:cubicBezTo>
                      <a:pt x="5844" y="5831"/>
                      <a:pt x="5872" y="5887"/>
                      <a:pt x="5887" y="5915"/>
                    </a:cubicBezTo>
                    <a:cubicBezTo>
                      <a:pt x="5901" y="5943"/>
                      <a:pt x="5915" y="5999"/>
                      <a:pt x="5943" y="6042"/>
                    </a:cubicBezTo>
                    <a:cubicBezTo>
                      <a:pt x="5957" y="6098"/>
                      <a:pt x="5999" y="6197"/>
                      <a:pt x="6027" y="6281"/>
                    </a:cubicBezTo>
                    <a:cubicBezTo>
                      <a:pt x="6041" y="6352"/>
                      <a:pt x="6070" y="6436"/>
                      <a:pt x="6084" y="6450"/>
                    </a:cubicBezTo>
                    <a:cubicBezTo>
                      <a:pt x="6084" y="6478"/>
                      <a:pt x="6112" y="6549"/>
                      <a:pt x="6140" y="6633"/>
                    </a:cubicBezTo>
                    <a:cubicBezTo>
                      <a:pt x="6168" y="6718"/>
                      <a:pt x="6196" y="6802"/>
                      <a:pt x="6210" y="6844"/>
                    </a:cubicBezTo>
                    <a:cubicBezTo>
                      <a:pt x="6225" y="6873"/>
                      <a:pt x="6239" y="6929"/>
                      <a:pt x="6239" y="6971"/>
                    </a:cubicBezTo>
                    <a:cubicBezTo>
                      <a:pt x="6253" y="7013"/>
                      <a:pt x="6253" y="7056"/>
                      <a:pt x="6267" y="7070"/>
                    </a:cubicBezTo>
                    <a:cubicBezTo>
                      <a:pt x="6295" y="7112"/>
                      <a:pt x="6379" y="7365"/>
                      <a:pt x="6379" y="7422"/>
                    </a:cubicBezTo>
                    <a:cubicBezTo>
                      <a:pt x="6393" y="7464"/>
                      <a:pt x="6464" y="7633"/>
                      <a:pt x="6562" y="7830"/>
                    </a:cubicBezTo>
                    <a:cubicBezTo>
                      <a:pt x="6661" y="8041"/>
                      <a:pt x="6844" y="8323"/>
                      <a:pt x="7013" y="8506"/>
                    </a:cubicBezTo>
                    <a:cubicBezTo>
                      <a:pt x="7055" y="8548"/>
                      <a:pt x="7112" y="8633"/>
                      <a:pt x="7154" y="8675"/>
                    </a:cubicBezTo>
                    <a:cubicBezTo>
                      <a:pt x="7238" y="8774"/>
                      <a:pt x="7788" y="9337"/>
                      <a:pt x="7971" y="9492"/>
                    </a:cubicBezTo>
                    <a:cubicBezTo>
                      <a:pt x="8041" y="9562"/>
                      <a:pt x="8126" y="9633"/>
                      <a:pt x="8168" y="9661"/>
                    </a:cubicBezTo>
                    <a:lnTo>
                      <a:pt x="8252" y="9717"/>
                    </a:lnTo>
                    <a:lnTo>
                      <a:pt x="8126" y="9731"/>
                    </a:lnTo>
                    <a:cubicBezTo>
                      <a:pt x="7999" y="9745"/>
                      <a:pt x="7196" y="9745"/>
                      <a:pt x="7098" y="9731"/>
                    </a:cubicBezTo>
                    <a:cubicBezTo>
                      <a:pt x="7069" y="9717"/>
                      <a:pt x="7013" y="9717"/>
                      <a:pt x="6971" y="9717"/>
                    </a:cubicBezTo>
                    <a:cubicBezTo>
                      <a:pt x="6858" y="9703"/>
                      <a:pt x="6760" y="9689"/>
                      <a:pt x="6731" y="9675"/>
                    </a:cubicBezTo>
                    <a:cubicBezTo>
                      <a:pt x="6717" y="9675"/>
                      <a:pt x="6619" y="9647"/>
                      <a:pt x="6520" y="9633"/>
                    </a:cubicBezTo>
                    <a:cubicBezTo>
                      <a:pt x="6408" y="9604"/>
                      <a:pt x="6281" y="9576"/>
                      <a:pt x="6225" y="9548"/>
                    </a:cubicBezTo>
                    <a:cubicBezTo>
                      <a:pt x="6168" y="9534"/>
                      <a:pt x="6041" y="9492"/>
                      <a:pt x="5943" y="9464"/>
                    </a:cubicBezTo>
                    <a:cubicBezTo>
                      <a:pt x="5746" y="9407"/>
                      <a:pt x="5718" y="9393"/>
                      <a:pt x="5520" y="9309"/>
                    </a:cubicBezTo>
                    <a:cubicBezTo>
                      <a:pt x="5478" y="9281"/>
                      <a:pt x="5408" y="9266"/>
                      <a:pt x="5394" y="9266"/>
                    </a:cubicBezTo>
                    <a:cubicBezTo>
                      <a:pt x="5366" y="9266"/>
                      <a:pt x="5351" y="9252"/>
                      <a:pt x="5351" y="9252"/>
                    </a:cubicBezTo>
                    <a:cubicBezTo>
                      <a:pt x="5337" y="9238"/>
                      <a:pt x="5295" y="9210"/>
                      <a:pt x="5225" y="9182"/>
                    </a:cubicBezTo>
                    <a:cubicBezTo>
                      <a:pt x="5028" y="9083"/>
                      <a:pt x="4507" y="8745"/>
                      <a:pt x="4450" y="8689"/>
                    </a:cubicBezTo>
                    <a:cubicBezTo>
                      <a:pt x="4436" y="8675"/>
                      <a:pt x="4394" y="8633"/>
                      <a:pt x="4338" y="8591"/>
                    </a:cubicBezTo>
                    <a:cubicBezTo>
                      <a:pt x="4211" y="8506"/>
                      <a:pt x="3845" y="8140"/>
                      <a:pt x="3760" y="8013"/>
                    </a:cubicBezTo>
                    <a:cubicBezTo>
                      <a:pt x="3718" y="7957"/>
                      <a:pt x="3676" y="7915"/>
                      <a:pt x="3676" y="7915"/>
                    </a:cubicBezTo>
                    <a:cubicBezTo>
                      <a:pt x="3676" y="7915"/>
                      <a:pt x="3619" y="7844"/>
                      <a:pt x="3563" y="7760"/>
                    </a:cubicBezTo>
                    <a:cubicBezTo>
                      <a:pt x="3380" y="7478"/>
                      <a:pt x="3141" y="6929"/>
                      <a:pt x="2958" y="6422"/>
                    </a:cubicBezTo>
                    <a:cubicBezTo>
                      <a:pt x="2887" y="6225"/>
                      <a:pt x="2718" y="5704"/>
                      <a:pt x="2690" y="5577"/>
                    </a:cubicBezTo>
                    <a:cubicBezTo>
                      <a:pt x="2676" y="5507"/>
                      <a:pt x="2648" y="5408"/>
                      <a:pt x="2634" y="5352"/>
                    </a:cubicBezTo>
                    <a:cubicBezTo>
                      <a:pt x="2620" y="5309"/>
                      <a:pt x="2577" y="5169"/>
                      <a:pt x="2549" y="5042"/>
                    </a:cubicBezTo>
                    <a:cubicBezTo>
                      <a:pt x="2479" y="4788"/>
                      <a:pt x="2366" y="4436"/>
                      <a:pt x="2324" y="4338"/>
                    </a:cubicBezTo>
                    <a:cubicBezTo>
                      <a:pt x="2310" y="4296"/>
                      <a:pt x="2296" y="4253"/>
                      <a:pt x="2296" y="4239"/>
                    </a:cubicBezTo>
                    <a:cubicBezTo>
                      <a:pt x="2296" y="4225"/>
                      <a:pt x="2282" y="4211"/>
                      <a:pt x="2282" y="4211"/>
                    </a:cubicBezTo>
                    <a:cubicBezTo>
                      <a:pt x="2268" y="4197"/>
                      <a:pt x="2268" y="4183"/>
                      <a:pt x="2268" y="4169"/>
                    </a:cubicBezTo>
                    <a:cubicBezTo>
                      <a:pt x="2268" y="4155"/>
                      <a:pt x="2141" y="3887"/>
                      <a:pt x="2099" y="3831"/>
                    </a:cubicBezTo>
                    <a:cubicBezTo>
                      <a:pt x="2085" y="3831"/>
                      <a:pt x="2127" y="3859"/>
                      <a:pt x="2183" y="39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2937300" y="2715250"/>
                <a:ext cx="108450" cy="190125"/>
              </a:xfrm>
              <a:custGeom>
                <a:avLst/>
                <a:gdLst/>
                <a:ahLst/>
                <a:cxnLst/>
                <a:rect l="l" t="t" r="r" b="b"/>
                <a:pathLst>
                  <a:path w="4338" h="7605" extrusionOk="0">
                    <a:moveTo>
                      <a:pt x="3506" y="339"/>
                    </a:moveTo>
                    <a:cubicBezTo>
                      <a:pt x="3478" y="353"/>
                      <a:pt x="3422" y="381"/>
                      <a:pt x="3394" y="395"/>
                    </a:cubicBezTo>
                    <a:cubicBezTo>
                      <a:pt x="3366" y="409"/>
                      <a:pt x="3337" y="423"/>
                      <a:pt x="3337" y="437"/>
                    </a:cubicBezTo>
                    <a:cubicBezTo>
                      <a:pt x="3337" y="437"/>
                      <a:pt x="3323" y="451"/>
                      <a:pt x="3309" y="451"/>
                    </a:cubicBezTo>
                    <a:cubicBezTo>
                      <a:pt x="3295" y="451"/>
                      <a:pt x="3253" y="479"/>
                      <a:pt x="3056" y="606"/>
                    </a:cubicBezTo>
                    <a:cubicBezTo>
                      <a:pt x="2929" y="677"/>
                      <a:pt x="2887" y="719"/>
                      <a:pt x="2718" y="803"/>
                    </a:cubicBezTo>
                    <a:cubicBezTo>
                      <a:pt x="2591" y="860"/>
                      <a:pt x="2239" y="1029"/>
                      <a:pt x="2140" y="1071"/>
                    </a:cubicBezTo>
                    <a:cubicBezTo>
                      <a:pt x="2084" y="1085"/>
                      <a:pt x="2028" y="1127"/>
                      <a:pt x="2000" y="1141"/>
                    </a:cubicBezTo>
                    <a:cubicBezTo>
                      <a:pt x="1971" y="1169"/>
                      <a:pt x="1929" y="1184"/>
                      <a:pt x="1929" y="1184"/>
                    </a:cubicBezTo>
                    <a:cubicBezTo>
                      <a:pt x="1915" y="1184"/>
                      <a:pt x="1887" y="1212"/>
                      <a:pt x="1845" y="1240"/>
                    </a:cubicBezTo>
                    <a:cubicBezTo>
                      <a:pt x="1802" y="1268"/>
                      <a:pt x="1774" y="1296"/>
                      <a:pt x="1760" y="1296"/>
                    </a:cubicBezTo>
                    <a:cubicBezTo>
                      <a:pt x="1732" y="1296"/>
                      <a:pt x="1408" y="1592"/>
                      <a:pt x="1225" y="1775"/>
                    </a:cubicBezTo>
                    <a:cubicBezTo>
                      <a:pt x="1141" y="1859"/>
                      <a:pt x="929" y="2155"/>
                      <a:pt x="845" y="2268"/>
                    </a:cubicBezTo>
                    <a:cubicBezTo>
                      <a:pt x="774" y="2380"/>
                      <a:pt x="690" y="2535"/>
                      <a:pt x="620" y="2648"/>
                    </a:cubicBezTo>
                    <a:cubicBezTo>
                      <a:pt x="591" y="2718"/>
                      <a:pt x="549" y="2775"/>
                      <a:pt x="535" y="2789"/>
                    </a:cubicBezTo>
                    <a:cubicBezTo>
                      <a:pt x="521" y="2803"/>
                      <a:pt x="521" y="2831"/>
                      <a:pt x="521" y="2845"/>
                    </a:cubicBezTo>
                    <a:cubicBezTo>
                      <a:pt x="521" y="2859"/>
                      <a:pt x="507" y="2873"/>
                      <a:pt x="493" y="2887"/>
                    </a:cubicBezTo>
                    <a:cubicBezTo>
                      <a:pt x="493" y="2887"/>
                      <a:pt x="437" y="2972"/>
                      <a:pt x="394" y="3085"/>
                    </a:cubicBezTo>
                    <a:cubicBezTo>
                      <a:pt x="338" y="3183"/>
                      <a:pt x="282" y="3310"/>
                      <a:pt x="268" y="3352"/>
                    </a:cubicBezTo>
                    <a:cubicBezTo>
                      <a:pt x="155" y="3577"/>
                      <a:pt x="113" y="3690"/>
                      <a:pt x="42" y="3972"/>
                    </a:cubicBezTo>
                    <a:cubicBezTo>
                      <a:pt x="28" y="4014"/>
                      <a:pt x="14" y="4141"/>
                      <a:pt x="14" y="4282"/>
                    </a:cubicBezTo>
                    <a:cubicBezTo>
                      <a:pt x="0" y="4619"/>
                      <a:pt x="42" y="5028"/>
                      <a:pt x="127" y="5338"/>
                    </a:cubicBezTo>
                    <a:cubicBezTo>
                      <a:pt x="155" y="5422"/>
                      <a:pt x="183" y="5535"/>
                      <a:pt x="197" y="5577"/>
                    </a:cubicBezTo>
                    <a:cubicBezTo>
                      <a:pt x="211" y="5633"/>
                      <a:pt x="225" y="5690"/>
                      <a:pt x="239" y="5718"/>
                    </a:cubicBezTo>
                    <a:cubicBezTo>
                      <a:pt x="239" y="5732"/>
                      <a:pt x="268" y="5788"/>
                      <a:pt x="282" y="5845"/>
                    </a:cubicBezTo>
                    <a:cubicBezTo>
                      <a:pt x="296" y="5915"/>
                      <a:pt x="324" y="5999"/>
                      <a:pt x="338" y="6056"/>
                    </a:cubicBezTo>
                    <a:cubicBezTo>
                      <a:pt x="352" y="6112"/>
                      <a:pt x="366" y="6154"/>
                      <a:pt x="380" y="6168"/>
                    </a:cubicBezTo>
                    <a:cubicBezTo>
                      <a:pt x="380" y="6183"/>
                      <a:pt x="380" y="6197"/>
                      <a:pt x="394" y="6225"/>
                    </a:cubicBezTo>
                    <a:cubicBezTo>
                      <a:pt x="394" y="6239"/>
                      <a:pt x="408" y="6309"/>
                      <a:pt x="422" y="6380"/>
                    </a:cubicBezTo>
                    <a:cubicBezTo>
                      <a:pt x="437" y="6436"/>
                      <a:pt x="451" y="6549"/>
                      <a:pt x="465" y="6619"/>
                    </a:cubicBezTo>
                    <a:cubicBezTo>
                      <a:pt x="507" y="6788"/>
                      <a:pt x="535" y="7027"/>
                      <a:pt x="535" y="7309"/>
                    </a:cubicBezTo>
                    <a:cubicBezTo>
                      <a:pt x="549" y="7563"/>
                      <a:pt x="563" y="7605"/>
                      <a:pt x="620" y="7605"/>
                    </a:cubicBezTo>
                    <a:cubicBezTo>
                      <a:pt x="648" y="7605"/>
                      <a:pt x="648" y="7591"/>
                      <a:pt x="704" y="7506"/>
                    </a:cubicBezTo>
                    <a:cubicBezTo>
                      <a:pt x="704" y="7478"/>
                      <a:pt x="732" y="7422"/>
                      <a:pt x="760" y="7394"/>
                    </a:cubicBezTo>
                    <a:cubicBezTo>
                      <a:pt x="789" y="7323"/>
                      <a:pt x="901" y="7084"/>
                      <a:pt x="958" y="6957"/>
                    </a:cubicBezTo>
                    <a:cubicBezTo>
                      <a:pt x="972" y="6901"/>
                      <a:pt x="1014" y="6830"/>
                      <a:pt x="1042" y="6788"/>
                    </a:cubicBezTo>
                    <a:cubicBezTo>
                      <a:pt x="1056" y="6746"/>
                      <a:pt x="1112" y="6647"/>
                      <a:pt x="1155" y="6563"/>
                    </a:cubicBezTo>
                    <a:cubicBezTo>
                      <a:pt x="1197" y="6492"/>
                      <a:pt x="1267" y="6366"/>
                      <a:pt x="1310" y="6281"/>
                    </a:cubicBezTo>
                    <a:cubicBezTo>
                      <a:pt x="1366" y="6211"/>
                      <a:pt x="1422" y="6126"/>
                      <a:pt x="1436" y="6084"/>
                    </a:cubicBezTo>
                    <a:cubicBezTo>
                      <a:pt x="1464" y="6056"/>
                      <a:pt x="1493" y="5985"/>
                      <a:pt x="1535" y="5929"/>
                    </a:cubicBezTo>
                    <a:cubicBezTo>
                      <a:pt x="1563" y="5887"/>
                      <a:pt x="1591" y="5831"/>
                      <a:pt x="1605" y="5802"/>
                    </a:cubicBezTo>
                    <a:cubicBezTo>
                      <a:pt x="1633" y="5746"/>
                      <a:pt x="1704" y="5619"/>
                      <a:pt x="1788" y="5493"/>
                    </a:cubicBezTo>
                    <a:cubicBezTo>
                      <a:pt x="1817" y="5436"/>
                      <a:pt x="1859" y="5380"/>
                      <a:pt x="1873" y="5366"/>
                    </a:cubicBezTo>
                    <a:cubicBezTo>
                      <a:pt x="1873" y="5338"/>
                      <a:pt x="1971" y="5225"/>
                      <a:pt x="2070" y="5098"/>
                    </a:cubicBezTo>
                    <a:cubicBezTo>
                      <a:pt x="2169" y="4957"/>
                      <a:pt x="2267" y="4845"/>
                      <a:pt x="2267" y="4831"/>
                    </a:cubicBezTo>
                    <a:cubicBezTo>
                      <a:pt x="2281" y="4831"/>
                      <a:pt x="2309" y="4788"/>
                      <a:pt x="2338" y="4760"/>
                    </a:cubicBezTo>
                    <a:cubicBezTo>
                      <a:pt x="2366" y="4718"/>
                      <a:pt x="2408" y="4676"/>
                      <a:pt x="2408" y="4648"/>
                    </a:cubicBezTo>
                    <a:cubicBezTo>
                      <a:pt x="2422" y="4634"/>
                      <a:pt x="2464" y="4577"/>
                      <a:pt x="2492" y="4535"/>
                    </a:cubicBezTo>
                    <a:cubicBezTo>
                      <a:pt x="2535" y="4479"/>
                      <a:pt x="2619" y="4338"/>
                      <a:pt x="2732" y="4084"/>
                    </a:cubicBezTo>
                    <a:cubicBezTo>
                      <a:pt x="2844" y="3873"/>
                      <a:pt x="2887" y="3620"/>
                      <a:pt x="2915" y="3225"/>
                    </a:cubicBezTo>
                    <a:cubicBezTo>
                      <a:pt x="2929" y="2972"/>
                      <a:pt x="2957" y="2789"/>
                      <a:pt x="3028" y="2479"/>
                    </a:cubicBezTo>
                    <a:cubicBezTo>
                      <a:pt x="3056" y="2338"/>
                      <a:pt x="3084" y="2212"/>
                      <a:pt x="3098" y="2183"/>
                    </a:cubicBezTo>
                    <a:cubicBezTo>
                      <a:pt x="3098" y="2141"/>
                      <a:pt x="3126" y="2071"/>
                      <a:pt x="3126" y="2014"/>
                    </a:cubicBezTo>
                    <a:cubicBezTo>
                      <a:pt x="3140" y="1958"/>
                      <a:pt x="3154" y="1902"/>
                      <a:pt x="3154" y="1888"/>
                    </a:cubicBezTo>
                    <a:cubicBezTo>
                      <a:pt x="3154" y="1874"/>
                      <a:pt x="3168" y="1831"/>
                      <a:pt x="3168" y="1789"/>
                    </a:cubicBezTo>
                    <a:cubicBezTo>
                      <a:pt x="3182" y="1690"/>
                      <a:pt x="3267" y="1578"/>
                      <a:pt x="3492" y="1324"/>
                    </a:cubicBezTo>
                    <a:cubicBezTo>
                      <a:pt x="3605" y="1212"/>
                      <a:pt x="3844" y="916"/>
                      <a:pt x="3872" y="846"/>
                    </a:cubicBezTo>
                    <a:cubicBezTo>
                      <a:pt x="3887" y="817"/>
                      <a:pt x="3901" y="803"/>
                      <a:pt x="3915" y="789"/>
                    </a:cubicBezTo>
                    <a:cubicBezTo>
                      <a:pt x="3915" y="789"/>
                      <a:pt x="3971" y="705"/>
                      <a:pt x="4084" y="522"/>
                    </a:cubicBezTo>
                    <a:cubicBezTo>
                      <a:pt x="4126" y="451"/>
                      <a:pt x="4267" y="184"/>
                      <a:pt x="4337" y="1"/>
                    </a:cubicBezTo>
                    <a:lnTo>
                      <a:pt x="4224" y="1"/>
                    </a:lnTo>
                    <a:cubicBezTo>
                      <a:pt x="4224" y="1"/>
                      <a:pt x="4224" y="1"/>
                      <a:pt x="4224" y="1"/>
                    </a:cubicBezTo>
                    <a:cubicBezTo>
                      <a:pt x="4098" y="212"/>
                      <a:pt x="3774" y="536"/>
                      <a:pt x="3323" y="902"/>
                    </a:cubicBezTo>
                    <a:cubicBezTo>
                      <a:pt x="2985" y="1184"/>
                      <a:pt x="2816" y="1338"/>
                      <a:pt x="2577" y="1578"/>
                    </a:cubicBezTo>
                    <a:cubicBezTo>
                      <a:pt x="2352" y="1803"/>
                      <a:pt x="2267" y="1902"/>
                      <a:pt x="2098" y="2155"/>
                    </a:cubicBezTo>
                    <a:cubicBezTo>
                      <a:pt x="1957" y="2380"/>
                      <a:pt x="1732" y="2831"/>
                      <a:pt x="1648" y="3085"/>
                    </a:cubicBezTo>
                    <a:cubicBezTo>
                      <a:pt x="1633" y="3127"/>
                      <a:pt x="1605" y="3211"/>
                      <a:pt x="1577" y="3282"/>
                    </a:cubicBezTo>
                    <a:cubicBezTo>
                      <a:pt x="1521" y="3465"/>
                      <a:pt x="1394" y="3859"/>
                      <a:pt x="1366" y="4014"/>
                    </a:cubicBezTo>
                    <a:cubicBezTo>
                      <a:pt x="1310" y="4183"/>
                      <a:pt x="1239" y="4577"/>
                      <a:pt x="1253" y="4605"/>
                    </a:cubicBezTo>
                    <a:cubicBezTo>
                      <a:pt x="1253" y="4619"/>
                      <a:pt x="1267" y="4591"/>
                      <a:pt x="1267" y="4563"/>
                    </a:cubicBezTo>
                    <a:cubicBezTo>
                      <a:pt x="1310" y="4338"/>
                      <a:pt x="1436" y="3873"/>
                      <a:pt x="1521" y="3648"/>
                    </a:cubicBezTo>
                    <a:cubicBezTo>
                      <a:pt x="1535" y="3592"/>
                      <a:pt x="1577" y="3451"/>
                      <a:pt x="1619" y="3338"/>
                    </a:cubicBezTo>
                    <a:cubicBezTo>
                      <a:pt x="1831" y="2690"/>
                      <a:pt x="2154" y="2127"/>
                      <a:pt x="2521" y="1747"/>
                    </a:cubicBezTo>
                    <a:cubicBezTo>
                      <a:pt x="2704" y="1564"/>
                      <a:pt x="3042" y="1254"/>
                      <a:pt x="3154" y="1155"/>
                    </a:cubicBezTo>
                    <a:cubicBezTo>
                      <a:pt x="3450" y="930"/>
                      <a:pt x="3901" y="494"/>
                      <a:pt x="4084" y="296"/>
                    </a:cubicBezTo>
                    <a:cubicBezTo>
                      <a:pt x="4154" y="212"/>
                      <a:pt x="4154" y="226"/>
                      <a:pt x="4098" y="310"/>
                    </a:cubicBezTo>
                    <a:cubicBezTo>
                      <a:pt x="4084" y="353"/>
                      <a:pt x="4041" y="423"/>
                      <a:pt x="4013" y="479"/>
                    </a:cubicBezTo>
                    <a:cubicBezTo>
                      <a:pt x="3943" y="606"/>
                      <a:pt x="3689" y="958"/>
                      <a:pt x="3492" y="1198"/>
                    </a:cubicBezTo>
                    <a:cubicBezTo>
                      <a:pt x="3450" y="1254"/>
                      <a:pt x="3394" y="1324"/>
                      <a:pt x="3380" y="1338"/>
                    </a:cubicBezTo>
                    <a:cubicBezTo>
                      <a:pt x="3366" y="1353"/>
                      <a:pt x="3309" y="1423"/>
                      <a:pt x="3239" y="1493"/>
                    </a:cubicBezTo>
                    <a:cubicBezTo>
                      <a:pt x="3112" y="1634"/>
                      <a:pt x="3098" y="1705"/>
                      <a:pt x="3056" y="1972"/>
                    </a:cubicBezTo>
                    <a:cubicBezTo>
                      <a:pt x="3042" y="2141"/>
                      <a:pt x="3028" y="2226"/>
                      <a:pt x="2971" y="2437"/>
                    </a:cubicBezTo>
                    <a:cubicBezTo>
                      <a:pt x="2887" y="2747"/>
                      <a:pt x="2873" y="2859"/>
                      <a:pt x="2859" y="3113"/>
                    </a:cubicBezTo>
                    <a:cubicBezTo>
                      <a:pt x="2859" y="3423"/>
                      <a:pt x="2816" y="3690"/>
                      <a:pt x="2760" y="3859"/>
                    </a:cubicBezTo>
                    <a:cubicBezTo>
                      <a:pt x="2718" y="4000"/>
                      <a:pt x="2563" y="4296"/>
                      <a:pt x="2521" y="4352"/>
                    </a:cubicBezTo>
                    <a:cubicBezTo>
                      <a:pt x="2521" y="4366"/>
                      <a:pt x="2478" y="4422"/>
                      <a:pt x="2450" y="4465"/>
                    </a:cubicBezTo>
                    <a:cubicBezTo>
                      <a:pt x="2408" y="4535"/>
                      <a:pt x="2112" y="4915"/>
                      <a:pt x="2014" y="5028"/>
                    </a:cubicBezTo>
                    <a:cubicBezTo>
                      <a:pt x="1986" y="5056"/>
                      <a:pt x="1943" y="5126"/>
                      <a:pt x="1901" y="5183"/>
                    </a:cubicBezTo>
                    <a:cubicBezTo>
                      <a:pt x="1859" y="5239"/>
                      <a:pt x="1802" y="5309"/>
                      <a:pt x="1774" y="5338"/>
                    </a:cubicBezTo>
                    <a:cubicBezTo>
                      <a:pt x="1746" y="5380"/>
                      <a:pt x="1718" y="5422"/>
                      <a:pt x="1704" y="5436"/>
                    </a:cubicBezTo>
                    <a:cubicBezTo>
                      <a:pt x="1704" y="5464"/>
                      <a:pt x="1690" y="5478"/>
                      <a:pt x="1690" y="5478"/>
                    </a:cubicBezTo>
                    <a:cubicBezTo>
                      <a:pt x="1676" y="5478"/>
                      <a:pt x="1662" y="5507"/>
                      <a:pt x="1648" y="5535"/>
                    </a:cubicBezTo>
                    <a:cubicBezTo>
                      <a:pt x="1619" y="5591"/>
                      <a:pt x="1577" y="5662"/>
                      <a:pt x="1422" y="5915"/>
                    </a:cubicBezTo>
                    <a:cubicBezTo>
                      <a:pt x="1296" y="6112"/>
                      <a:pt x="1239" y="6211"/>
                      <a:pt x="1211" y="6281"/>
                    </a:cubicBezTo>
                    <a:cubicBezTo>
                      <a:pt x="1169" y="6352"/>
                      <a:pt x="1127" y="6422"/>
                      <a:pt x="1084" y="6478"/>
                    </a:cubicBezTo>
                    <a:cubicBezTo>
                      <a:pt x="1042" y="6549"/>
                      <a:pt x="803" y="7027"/>
                      <a:pt x="746" y="7182"/>
                    </a:cubicBezTo>
                    <a:cubicBezTo>
                      <a:pt x="718" y="7253"/>
                      <a:pt x="662" y="7365"/>
                      <a:pt x="648" y="7365"/>
                    </a:cubicBezTo>
                    <a:cubicBezTo>
                      <a:pt x="648" y="7365"/>
                      <a:pt x="648" y="7267"/>
                      <a:pt x="634" y="7140"/>
                    </a:cubicBezTo>
                    <a:cubicBezTo>
                      <a:pt x="634" y="6943"/>
                      <a:pt x="577" y="6549"/>
                      <a:pt x="549" y="6422"/>
                    </a:cubicBezTo>
                    <a:cubicBezTo>
                      <a:pt x="535" y="6394"/>
                      <a:pt x="507" y="6295"/>
                      <a:pt x="493" y="6197"/>
                    </a:cubicBezTo>
                    <a:cubicBezTo>
                      <a:pt x="465" y="6098"/>
                      <a:pt x="422" y="5943"/>
                      <a:pt x="394" y="5845"/>
                    </a:cubicBezTo>
                    <a:cubicBezTo>
                      <a:pt x="352" y="5732"/>
                      <a:pt x="324" y="5605"/>
                      <a:pt x="310" y="5563"/>
                    </a:cubicBezTo>
                    <a:cubicBezTo>
                      <a:pt x="282" y="5450"/>
                      <a:pt x="268" y="5408"/>
                      <a:pt x="239" y="5338"/>
                    </a:cubicBezTo>
                    <a:cubicBezTo>
                      <a:pt x="211" y="5253"/>
                      <a:pt x="169" y="5056"/>
                      <a:pt x="169" y="5000"/>
                    </a:cubicBezTo>
                    <a:cubicBezTo>
                      <a:pt x="155" y="4972"/>
                      <a:pt x="155" y="4943"/>
                      <a:pt x="155" y="4915"/>
                    </a:cubicBezTo>
                    <a:cubicBezTo>
                      <a:pt x="141" y="4901"/>
                      <a:pt x="141" y="4803"/>
                      <a:pt x="127" y="4690"/>
                    </a:cubicBezTo>
                    <a:cubicBezTo>
                      <a:pt x="127" y="4577"/>
                      <a:pt x="113" y="4479"/>
                      <a:pt x="113" y="4465"/>
                    </a:cubicBezTo>
                    <a:cubicBezTo>
                      <a:pt x="99" y="4394"/>
                      <a:pt x="141" y="4014"/>
                      <a:pt x="169" y="3887"/>
                    </a:cubicBezTo>
                    <a:cubicBezTo>
                      <a:pt x="197" y="3775"/>
                      <a:pt x="296" y="3507"/>
                      <a:pt x="338" y="3437"/>
                    </a:cubicBezTo>
                    <a:cubicBezTo>
                      <a:pt x="338" y="3423"/>
                      <a:pt x="408" y="3296"/>
                      <a:pt x="479" y="3155"/>
                    </a:cubicBezTo>
                    <a:cubicBezTo>
                      <a:pt x="535" y="3014"/>
                      <a:pt x="606" y="2887"/>
                      <a:pt x="606" y="2887"/>
                    </a:cubicBezTo>
                    <a:cubicBezTo>
                      <a:pt x="620" y="2873"/>
                      <a:pt x="634" y="2859"/>
                      <a:pt x="634" y="2831"/>
                    </a:cubicBezTo>
                    <a:cubicBezTo>
                      <a:pt x="634" y="2817"/>
                      <a:pt x="662" y="2761"/>
                      <a:pt x="690" y="2718"/>
                    </a:cubicBezTo>
                    <a:cubicBezTo>
                      <a:pt x="718" y="2690"/>
                      <a:pt x="746" y="2620"/>
                      <a:pt x="774" y="2564"/>
                    </a:cubicBezTo>
                    <a:cubicBezTo>
                      <a:pt x="803" y="2521"/>
                      <a:pt x="845" y="2451"/>
                      <a:pt x="873" y="2409"/>
                    </a:cubicBezTo>
                    <a:cubicBezTo>
                      <a:pt x="901" y="2366"/>
                      <a:pt x="915" y="2338"/>
                      <a:pt x="915" y="2324"/>
                    </a:cubicBezTo>
                    <a:cubicBezTo>
                      <a:pt x="915" y="2310"/>
                      <a:pt x="1070" y="2099"/>
                      <a:pt x="1098" y="2071"/>
                    </a:cubicBezTo>
                    <a:cubicBezTo>
                      <a:pt x="1112" y="2043"/>
                      <a:pt x="1127" y="2028"/>
                      <a:pt x="1127" y="2028"/>
                    </a:cubicBezTo>
                    <a:cubicBezTo>
                      <a:pt x="1127" y="1986"/>
                      <a:pt x="1563" y="1550"/>
                      <a:pt x="1732" y="1423"/>
                    </a:cubicBezTo>
                    <a:cubicBezTo>
                      <a:pt x="1873" y="1310"/>
                      <a:pt x="1957" y="1254"/>
                      <a:pt x="2056" y="1212"/>
                    </a:cubicBezTo>
                    <a:cubicBezTo>
                      <a:pt x="2352" y="1071"/>
                      <a:pt x="2422" y="1029"/>
                      <a:pt x="2521" y="1000"/>
                    </a:cubicBezTo>
                    <a:cubicBezTo>
                      <a:pt x="2718" y="916"/>
                      <a:pt x="2971" y="775"/>
                      <a:pt x="3253" y="592"/>
                    </a:cubicBezTo>
                    <a:cubicBezTo>
                      <a:pt x="3323" y="536"/>
                      <a:pt x="3394" y="508"/>
                      <a:pt x="3394" y="508"/>
                    </a:cubicBezTo>
                    <a:cubicBezTo>
                      <a:pt x="3408" y="508"/>
                      <a:pt x="3422" y="494"/>
                      <a:pt x="3436" y="479"/>
                    </a:cubicBezTo>
                    <a:cubicBezTo>
                      <a:pt x="3478" y="437"/>
                      <a:pt x="3591" y="381"/>
                      <a:pt x="3844" y="240"/>
                    </a:cubicBezTo>
                    <a:cubicBezTo>
                      <a:pt x="3999" y="170"/>
                      <a:pt x="4056" y="127"/>
                      <a:pt x="4154" y="29"/>
                    </a:cubicBezTo>
                    <a:lnTo>
                      <a:pt x="4182" y="1"/>
                    </a:lnTo>
                    <a:lnTo>
                      <a:pt x="4098" y="1"/>
                    </a:lnTo>
                    <a:cubicBezTo>
                      <a:pt x="4013" y="71"/>
                      <a:pt x="3943" y="127"/>
                      <a:pt x="3887" y="142"/>
                    </a:cubicBezTo>
                    <a:cubicBezTo>
                      <a:pt x="3816" y="170"/>
                      <a:pt x="3591" y="282"/>
                      <a:pt x="3506" y="3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3301675" y="2715250"/>
                <a:ext cx="148950" cy="78175"/>
              </a:xfrm>
              <a:custGeom>
                <a:avLst/>
                <a:gdLst/>
                <a:ahLst/>
                <a:cxnLst/>
                <a:rect l="l" t="t" r="r" b="b"/>
                <a:pathLst>
                  <a:path w="5958" h="3127" extrusionOk="0">
                    <a:moveTo>
                      <a:pt x="5352" y="156"/>
                    </a:moveTo>
                    <a:cubicBezTo>
                      <a:pt x="5337" y="170"/>
                      <a:pt x="5267" y="184"/>
                      <a:pt x="5197" y="212"/>
                    </a:cubicBezTo>
                    <a:cubicBezTo>
                      <a:pt x="5140" y="226"/>
                      <a:pt x="5070" y="254"/>
                      <a:pt x="5070" y="254"/>
                    </a:cubicBezTo>
                    <a:cubicBezTo>
                      <a:pt x="5056" y="254"/>
                      <a:pt x="5014" y="268"/>
                      <a:pt x="4971" y="282"/>
                    </a:cubicBezTo>
                    <a:cubicBezTo>
                      <a:pt x="4929" y="296"/>
                      <a:pt x="4887" y="310"/>
                      <a:pt x="4887" y="325"/>
                    </a:cubicBezTo>
                    <a:cubicBezTo>
                      <a:pt x="4859" y="339"/>
                      <a:pt x="4718" y="367"/>
                      <a:pt x="4535" y="381"/>
                    </a:cubicBezTo>
                    <a:cubicBezTo>
                      <a:pt x="4338" y="409"/>
                      <a:pt x="4028" y="451"/>
                      <a:pt x="3901" y="465"/>
                    </a:cubicBezTo>
                    <a:cubicBezTo>
                      <a:pt x="3845" y="465"/>
                      <a:pt x="3746" y="479"/>
                      <a:pt x="3676" y="479"/>
                    </a:cubicBezTo>
                    <a:cubicBezTo>
                      <a:pt x="3619" y="494"/>
                      <a:pt x="3422" y="494"/>
                      <a:pt x="3239" y="494"/>
                    </a:cubicBezTo>
                    <a:cubicBezTo>
                      <a:pt x="2845" y="494"/>
                      <a:pt x="2535" y="522"/>
                      <a:pt x="2521" y="536"/>
                    </a:cubicBezTo>
                    <a:cubicBezTo>
                      <a:pt x="2521" y="536"/>
                      <a:pt x="2493" y="550"/>
                      <a:pt x="2465" y="550"/>
                    </a:cubicBezTo>
                    <a:cubicBezTo>
                      <a:pt x="2366" y="550"/>
                      <a:pt x="2254" y="592"/>
                      <a:pt x="1958" y="761"/>
                    </a:cubicBezTo>
                    <a:cubicBezTo>
                      <a:pt x="1902" y="789"/>
                      <a:pt x="1817" y="832"/>
                      <a:pt x="1761" y="846"/>
                    </a:cubicBezTo>
                    <a:cubicBezTo>
                      <a:pt x="1662" y="902"/>
                      <a:pt x="1352" y="1057"/>
                      <a:pt x="1226" y="1127"/>
                    </a:cubicBezTo>
                    <a:cubicBezTo>
                      <a:pt x="1113" y="1184"/>
                      <a:pt x="944" y="1310"/>
                      <a:pt x="845" y="1409"/>
                    </a:cubicBezTo>
                    <a:cubicBezTo>
                      <a:pt x="761" y="1493"/>
                      <a:pt x="676" y="1620"/>
                      <a:pt x="676" y="1648"/>
                    </a:cubicBezTo>
                    <a:cubicBezTo>
                      <a:pt x="676" y="1662"/>
                      <a:pt x="648" y="1705"/>
                      <a:pt x="634" y="1733"/>
                    </a:cubicBezTo>
                    <a:cubicBezTo>
                      <a:pt x="606" y="1775"/>
                      <a:pt x="578" y="1817"/>
                      <a:pt x="578" y="1845"/>
                    </a:cubicBezTo>
                    <a:cubicBezTo>
                      <a:pt x="564" y="1859"/>
                      <a:pt x="550" y="1916"/>
                      <a:pt x="522" y="1958"/>
                    </a:cubicBezTo>
                    <a:cubicBezTo>
                      <a:pt x="493" y="2043"/>
                      <a:pt x="479" y="2099"/>
                      <a:pt x="451" y="2169"/>
                    </a:cubicBezTo>
                    <a:cubicBezTo>
                      <a:pt x="437" y="2226"/>
                      <a:pt x="254" y="2620"/>
                      <a:pt x="240" y="2634"/>
                    </a:cubicBezTo>
                    <a:cubicBezTo>
                      <a:pt x="226" y="2634"/>
                      <a:pt x="198" y="2704"/>
                      <a:pt x="155" y="2775"/>
                    </a:cubicBezTo>
                    <a:cubicBezTo>
                      <a:pt x="113" y="2859"/>
                      <a:pt x="71" y="2944"/>
                      <a:pt x="43" y="2972"/>
                    </a:cubicBezTo>
                    <a:cubicBezTo>
                      <a:pt x="1" y="3028"/>
                      <a:pt x="1" y="3127"/>
                      <a:pt x="29" y="3127"/>
                    </a:cubicBezTo>
                    <a:cubicBezTo>
                      <a:pt x="43" y="3127"/>
                      <a:pt x="85" y="3113"/>
                      <a:pt x="113" y="3085"/>
                    </a:cubicBezTo>
                    <a:cubicBezTo>
                      <a:pt x="184" y="3056"/>
                      <a:pt x="493" y="2944"/>
                      <a:pt x="676" y="2873"/>
                    </a:cubicBezTo>
                    <a:cubicBezTo>
                      <a:pt x="733" y="2859"/>
                      <a:pt x="874" y="2817"/>
                      <a:pt x="972" y="2775"/>
                    </a:cubicBezTo>
                    <a:cubicBezTo>
                      <a:pt x="1085" y="2747"/>
                      <a:pt x="1183" y="2704"/>
                      <a:pt x="1197" y="2704"/>
                    </a:cubicBezTo>
                    <a:cubicBezTo>
                      <a:pt x="1226" y="2690"/>
                      <a:pt x="1268" y="2676"/>
                      <a:pt x="1324" y="2662"/>
                    </a:cubicBezTo>
                    <a:cubicBezTo>
                      <a:pt x="1366" y="2648"/>
                      <a:pt x="1423" y="2634"/>
                      <a:pt x="1451" y="2620"/>
                    </a:cubicBezTo>
                    <a:cubicBezTo>
                      <a:pt x="1916" y="2451"/>
                      <a:pt x="2296" y="2324"/>
                      <a:pt x="2549" y="2268"/>
                    </a:cubicBezTo>
                    <a:cubicBezTo>
                      <a:pt x="2803" y="2212"/>
                      <a:pt x="2915" y="2183"/>
                      <a:pt x="2929" y="2183"/>
                    </a:cubicBezTo>
                    <a:cubicBezTo>
                      <a:pt x="2944" y="2183"/>
                      <a:pt x="2972" y="2169"/>
                      <a:pt x="2986" y="2169"/>
                    </a:cubicBezTo>
                    <a:cubicBezTo>
                      <a:pt x="3042" y="2155"/>
                      <a:pt x="3253" y="2043"/>
                      <a:pt x="3352" y="1972"/>
                    </a:cubicBezTo>
                    <a:cubicBezTo>
                      <a:pt x="3563" y="1831"/>
                      <a:pt x="3901" y="1437"/>
                      <a:pt x="4197" y="1000"/>
                    </a:cubicBezTo>
                    <a:cubicBezTo>
                      <a:pt x="4493" y="550"/>
                      <a:pt x="4605" y="479"/>
                      <a:pt x="5211" y="268"/>
                    </a:cubicBezTo>
                    <a:cubicBezTo>
                      <a:pt x="5549" y="156"/>
                      <a:pt x="5732" y="99"/>
                      <a:pt x="5830" y="57"/>
                    </a:cubicBezTo>
                    <a:cubicBezTo>
                      <a:pt x="5844" y="43"/>
                      <a:pt x="5901" y="15"/>
                      <a:pt x="5957" y="1"/>
                    </a:cubicBezTo>
                    <a:lnTo>
                      <a:pt x="5760" y="1"/>
                    </a:lnTo>
                    <a:cubicBezTo>
                      <a:pt x="5732" y="1"/>
                      <a:pt x="5689" y="15"/>
                      <a:pt x="5661" y="29"/>
                    </a:cubicBezTo>
                    <a:cubicBezTo>
                      <a:pt x="5619" y="57"/>
                      <a:pt x="5535" y="85"/>
                      <a:pt x="5478" y="113"/>
                    </a:cubicBezTo>
                    <a:cubicBezTo>
                      <a:pt x="5436" y="127"/>
                      <a:pt x="5380" y="156"/>
                      <a:pt x="5352" y="156"/>
                    </a:cubicBezTo>
                    <a:close/>
                    <a:moveTo>
                      <a:pt x="4436" y="606"/>
                    </a:moveTo>
                    <a:cubicBezTo>
                      <a:pt x="4380" y="663"/>
                      <a:pt x="4267" y="803"/>
                      <a:pt x="4183" y="944"/>
                    </a:cubicBezTo>
                    <a:cubicBezTo>
                      <a:pt x="3972" y="1254"/>
                      <a:pt x="3817" y="1437"/>
                      <a:pt x="3634" y="1634"/>
                    </a:cubicBezTo>
                    <a:cubicBezTo>
                      <a:pt x="3394" y="1888"/>
                      <a:pt x="3225" y="2014"/>
                      <a:pt x="3000" y="2085"/>
                    </a:cubicBezTo>
                    <a:cubicBezTo>
                      <a:pt x="2915" y="2113"/>
                      <a:pt x="2746" y="2155"/>
                      <a:pt x="2704" y="2169"/>
                    </a:cubicBezTo>
                    <a:cubicBezTo>
                      <a:pt x="2676" y="2169"/>
                      <a:pt x="2606" y="2183"/>
                      <a:pt x="2479" y="2212"/>
                    </a:cubicBezTo>
                    <a:cubicBezTo>
                      <a:pt x="2451" y="2226"/>
                      <a:pt x="2423" y="2226"/>
                      <a:pt x="2394" y="2226"/>
                    </a:cubicBezTo>
                    <a:cubicBezTo>
                      <a:pt x="2366" y="2240"/>
                      <a:pt x="2324" y="2240"/>
                      <a:pt x="2296" y="2254"/>
                    </a:cubicBezTo>
                    <a:cubicBezTo>
                      <a:pt x="1873" y="2395"/>
                      <a:pt x="1747" y="2423"/>
                      <a:pt x="1733" y="2437"/>
                    </a:cubicBezTo>
                    <a:cubicBezTo>
                      <a:pt x="1718" y="2437"/>
                      <a:pt x="1676" y="2451"/>
                      <a:pt x="1634" y="2465"/>
                    </a:cubicBezTo>
                    <a:cubicBezTo>
                      <a:pt x="1592" y="2479"/>
                      <a:pt x="1549" y="2493"/>
                      <a:pt x="1535" y="2507"/>
                    </a:cubicBezTo>
                    <a:cubicBezTo>
                      <a:pt x="1521" y="2507"/>
                      <a:pt x="1381" y="2564"/>
                      <a:pt x="1240" y="2606"/>
                    </a:cubicBezTo>
                    <a:cubicBezTo>
                      <a:pt x="831" y="2747"/>
                      <a:pt x="691" y="2803"/>
                      <a:pt x="423" y="2916"/>
                    </a:cubicBezTo>
                    <a:cubicBezTo>
                      <a:pt x="282" y="2972"/>
                      <a:pt x="155" y="3028"/>
                      <a:pt x="141" y="3028"/>
                    </a:cubicBezTo>
                    <a:cubicBezTo>
                      <a:pt x="99" y="3042"/>
                      <a:pt x="113" y="3028"/>
                      <a:pt x="184" y="2930"/>
                    </a:cubicBezTo>
                    <a:cubicBezTo>
                      <a:pt x="240" y="2859"/>
                      <a:pt x="338" y="2704"/>
                      <a:pt x="395" y="2564"/>
                    </a:cubicBezTo>
                    <a:cubicBezTo>
                      <a:pt x="423" y="2521"/>
                      <a:pt x="465" y="2409"/>
                      <a:pt x="507" y="2338"/>
                    </a:cubicBezTo>
                    <a:cubicBezTo>
                      <a:pt x="550" y="2268"/>
                      <a:pt x="592" y="2169"/>
                      <a:pt x="592" y="2141"/>
                    </a:cubicBezTo>
                    <a:cubicBezTo>
                      <a:pt x="606" y="2099"/>
                      <a:pt x="634" y="2043"/>
                      <a:pt x="648" y="2000"/>
                    </a:cubicBezTo>
                    <a:cubicBezTo>
                      <a:pt x="662" y="1972"/>
                      <a:pt x="705" y="1888"/>
                      <a:pt x="719" y="1831"/>
                    </a:cubicBezTo>
                    <a:cubicBezTo>
                      <a:pt x="775" y="1705"/>
                      <a:pt x="874" y="1564"/>
                      <a:pt x="958" y="1465"/>
                    </a:cubicBezTo>
                    <a:cubicBezTo>
                      <a:pt x="1071" y="1338"/>
                      <a:pt x="1366" y="1155"/>
                      <a:pt x="1578" y="1057"/>
                    </a:cubicBezTo>
                    <a:cubicBezTo>
                      <a:pt x="1620" y="1029"/>
                      <a:pt x="1676" y="1000"/>
                      <a:pt x="1704" y="986"/>
                    </a:cubicBezTo>
                    <a:cubicBezTo>
                      <a:pt x="1733" y="972"/>
                      <a:pt x="1859" y="916"/>
                      <a:pt x="1958" y="860"/>
                    </a:cubicBezTo>
                    <a:cubicBezTo>
                      <a:pt x="2071" y="803"/>
                      <a:pt x="2155" y="747"/>
                      <a:pt x="2169" y="747"/>
                    </a:cubicBezTo>
                    <a:cubicBezTo>
                      <a:pt x="2183" y="733"/>
                      <a:pt x="2197" y="733"/>
                      <a:pt x="2211" y="733"/>
                    </a:cubicBezTo>
                    <a:cubicBezTo>
                      <a:pt x="2225" y="733"/>
                      <a:pt x="2239" y="719"/>
                      <a:pt x="2239" y="719"/>
                    </a:cubicBezTo>
                    <a:cubicBezTo>
                      <a:pt x="2239" y="691"/>
                      <a:pt x="2479" y="634"/>
                      <a:pt x="2606" y="620"/>
                    </a:cubicBezTo>
                    <a:cubicBezTo>
                      <a:pt x="2662" y="620"/>
                      <a:pt x="2704" y="606"/>
                      <a:pt x="2718" y="606"/>
                    </a:cubicBezTo>
                    <a:cubicBezTo>
                      <a:pt x="2718" y="606"/>
                      <a:pt x="2901" y="592"/>
                      <a:pt x="3113" y="578"/>
                    </a:cubicBezTo>
                    <a:cubicBezTo>
                      <a:pt x="3324" y="564"/>
                      <a:pt x="3591" y="536"/>
                      <a:pt x="3704" y="522"/>
                    </a:cubicBezTo>
                    <a:cubicBezTo>
                      <a:pt x="3831" y="508"/>
                      <a:pt x="4042" y="494"/>
                      <a:pt x="4169" y="494"/>
                    </a:cubicBezTo>
                    <a:cubicBezTo>
                      <a:pt x="4309" y="494"/>
                      <a:pt x="4422" y="479"/>
                      <a:pt x="4422" y="479"/>
                    </a:cubicBezTo>
                    <a:cubicBezTo>
                      <a:pt x="4436" y="465"/>
                      <a:pt x="4464" y="479"/>
                      <a:pt x="4450" y="479"/>
                    </a:cubicBezTo>
                    <a:cubicBezTo>
                      <a:pt x="4436" y="494"/>
                      <a:pt x="4380" y="522"/>
                      <a:pt x="4295" y="550"/>
                    </a:cubicBezTo>
                    <a:cubicBezTo>
                      <a:pt x="3831" y="719"/>
                      <a:pt x="3676" y="775"/>
                      <a:pt x="3605" y="789"/>
                    </a:cubicBezTo>
                    <a:cubicBezTo>
                      <a:pt x="3267" y="888"/>
                      <a:pt x="3028" y="958"/>
                      <a:pt x="2901" y="1015"/>
                    </a:cubicBezTo>
                    <a:cubicBezTo>
                      <a:pt x="2775" y="1071"/>
                      <a:pt x="2521" y="1240"/>
                      <a:pt x="2451" y="1324"/>
                    </a:cubicBezTo>
                    <a:cubicBezTo>
                      <a:pt x="2352" y="1423"/>
                      <a:pt x="2113" y="1592"/>
                      <a:pt x="1718" y="1859"/>
                    </a:cubicBezTo>
                    <a:cubicBezTo>
                      <a:pt x="1183" y="2212"/>
                      <a:pt x="1057" y="2310"/>
                      <a:pt x="1395" y="2113"/>
                    </a:cubicBezTo>
                    <a:cubicBezTo>
                      <a:pt x="1521" y="2043"/>
                      <a:pt x="1620" y="1986"/>
                      <a:pt x="1620" y="1986"/>
                    </a:cubicBezTo>
                    <a:cubicBezTo>
                      <a:pt x="1620" y="1986"/>
                      <a:pt x="1648" y="1972"/>
                      <a:pt x="1676" y="1958"/>
                    </a:cubicBezTo>
                    <a:cubicBezTo>
                      <a:pt x="1690" y="1930"/>
                      <a:pt x="1761" y="1888"/>
                      <a:pt x="1817" y="1859"/>
                    </a:cubicBezTo>
                    <a:cubicBezTo>
                      <a:pt x="2085" y="1690"/>
                      <a:pt x="2352" y="1507"/>
                      <a:pt x="2465" y="1409"/>
                    </a:cubicBezTo>
                    <a:cubicBezTo>
                      <a:pt x="2535" y="1353"/>
                      <a:pt x="2606" y="1310"/>
                      <a:pt x="2606" y="1296"/>
                    </a:cubicBezTo>
                    <a:cubicBezTo>
                      <a:pt x="2620" y="1296"/>
                      <a:pt x="2662" y="1268"/>
                      <a:pt x="2690" y="1240"/>
                    </a:cubicBezTo>
                    <a:cubicBezTo>
                      <a:pt x="2803" y="1141"/>
                      <a:pt x="3183" y="972"/>
                      <a:pt x="3436" y="902"/>
                    </a:cubicBezTo>
                    <a:cubicBezTo>
                      <a:pt x="3591" y="860"/>
                      <a:pt x="3873" y="761"/>
                      <a:pt x="3929" y="747"/>
                    </a:cubicBezTo>
                    <a:cubicBezTo>
                      <a:pt x="3957" y="733"/>
                      <a:pt x="4070" y="677"/>
                      <a:pt x="4197" y="634"/>
                    </a:cubicBezTo>
                    <a:cubicBezTo>
                      <a:pt x="4324" y="592"/>
                      <a:pt x="4436" y="550"/>
                      <a:pt x="4450" y="536"/>
                    </a:cubicBezTo>
                    <a:cubicBezTo>
                      <a:pt x="4521" y="494"/>
                      <a:pt x="4521" y="522"/>
                      <a:pt x="4436"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3102775" y="2715250"/>
                <a:ext cx="73600" cy="17625"/>
              </a:xfrm>
              <a:custGeom>
                <a:avLst/>
                <a:gdLst/>
                <a:ahLst/>
                <a:cxnLst/>
                <a:rect l="l" t="t" r="r" b="b"/>
                <a:pathLst>
                  <a:path w="2944" h="705" extrusionOk="0">
                    <a:moveTo>
                      <a:pt x="2761" y="226"/>
                    </a:moveTo>
                    <a:cubicBezTo>
                      <a:pt x="2789" y="325"/>
                      <a:pt x="2817" y="451"/>
                      <a:pt x="2845" y="522"/>
                    </a:cubicBezTo>
                    <a:cubicBezTo>
                      <a:pt x="2859" y="578"/>
                      <a:pt x="2873" y="620"/>
                      <a:pt x="2873" y="620"/>
                    </a:cubicBezTo>
                    <a:cubicBezTo>
                      <a:pt x="2859" y="634"/>
                      <a:pt x="2775" y="606"/>
                      <a:pt x="2592" y="522"/>
                    </a:cubicBezTo>
                    <a:cubicBezTo>
                      <a:pt x="2451" y="451"/>
                      <a:pt x="2296" y="409"/>
                      <a:pt x="2127" y="381"/>
                    </a:cubicBezTo>
                    <a:cubicBezTo>
                      <a:pt x="1930" y="353"/>
                      <a:pt x="1423" y="353"/>
                      <a:pt x="1198" y="395"/>
                    </a:cubicBezTo>
                    <a:cubicBezTo>
                      <a:pt x="986" y="423"/>
                      <a:pt x="846" y="409"/>
                      <a:pt x="691" y="367"/>
                    </a:cubicBezTo>
                    <a:cubicBezTo>
                      <a:pt x="550" y="325"/>
                      <a:pt x="325" y="212"/>
                      <a:pt x="226" y="127"/>
                    </a:cubicBezTo>
                    <a:cubicBezTo>
                      <a:pt x="198" y="113"/>
                      <a:pt x="156" y="57"/>
                      <a:pt x="99" y="1"/>
                    </a:cubicBezTo>
                    <a:lnTo>
                      <a:pt x="1" y="1"/>
                    </a:lnTo>
                    <a:cubicBezTo>
                      <a:pt x="85" y="99"/>
                      <a:pt x="184" y="184"/>
                      <a:pt x="268" y="240"/>
                    </a:cubicBezTo>
                    <a:cubicBezTo>
                      <a:pt x="381" y="310"/>
                      <a:pt x="578" y="409"/>
                      <a:pt x="677" y="437"/>
                    </a:cubicBezTo>
                    <a:cubicBezTo>
                      <a:pt x="789" y="479"/>
                      <a:pt x="1029" y="479"/>
                      <a:pt x="1268" y="451"/>
                    </a:cubicBezTo>
                    <a:cubicBezTo>
                      <a:pt x="1536" y="423"/>
                      <a:pt x="1944" y="437"/>
                      <a:pt x="2183" y="479"/>
                    </a:cubicBezTo>
                    <a:cubicBezTo>
                      <a:pt x="2310" y="508"/>
                      <a:pt x="2563" y="578"/>
                      <a:pt x="2676" y="634"/>
                    </a:cubicBezTo>
                    <a:cubicBezTo>
                      <a:pt x="2803" y="691"/>
                      <a:pt x="2901" y="705"/>
                      <a:pt x="2916" y="677"/>
                    </a:cubicBezTo>
                    <a:cubicBezTo>
                      <a:pt x="2944" y="648"/>
                      <a:pt x="2930" y="634"/>
                      <a:pt x="2916" y="550"/>
                    </a:cubicBezTo>
                    <a:cubicBezTo>
                      <a:pt x="2859" y="409"/>
                      <a:pt x="2831" y="296"/>
                      <a:pt x="2803" y="127"/>
                    </a:cubicBezTo>
                    <a:cubicBezTo>
                      <a:pt x="2789" y="71"/>
                      <a:pt x="2775" y="29"/>
                      <a:pt x="2761" y="1"/>
                    </a:cubicBezTo>
                    <a:lnTo>
                      <a:pt x="2690" y="1"/>
                    </a:lnTo>
                    <a:cubicBezTo>
                      <a:pt x="2718" y="57"/>
                      <a:pt x="2732" y="142"/>
                      <a:pt x="2761" y="2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3370325" y="2714900"/>
                <a:ext cx="53900" cy="63050"/>
              </a:xfrm>
              <a:custGeom>
                <a:avLst/>
                <a:gdLst/>
                <a:ahLst/>
                <a:cxnLst/>
                <a:rect l="l" t="t" r="r" b="b"/>
                <a:pathLst>
                  <a:path w="2156" h="2522" extrusionOk="0">
                    <a:moveTo>
                      <a:pt x="71" y="620"/>
                    </a:moveTo>
                    <a:cubicBezTo>
                      <a:pt x="85" y="719"/>
                      <a:pt x="99" y="831"/>
                      <a:pt x="113" y="874"/>
                    </a:cubicBezTo>
                    <a:cubicBezTo>
                      <a:pt x="127" y="944"/>
                      <a:pt x="198" y="1155"/>
                      <a:pt x="226" y="1212"/>
                    </a:cubicBezTo>
                    <a:cubicBezTo>
                      <a:pt x="226" y="1226"/>
                      <a:pt x="254" y="1282"/>
                      <a:pt x="282" y="1324"/>
                    </a:cubicBezTo>
                    <a:cubicBezTo>
                      <a:pt x="296" y="1381"/>
                      <a:pt x="324" y="1437"/>
                      <a:pt x="339" y="1451"/>
                    </a:cubicBezTo>
                    <a:cubicBezTo>
                      <a:pt x="353" y="1451"/>
                      <a:pt x="381" y="1493"/>
                      <a:pt x="395" y="1521"/>
                    </a:cubicBezTo>
                    <a:cubicBezTo>
                      <a:pt x="437" y="1606"/>
                      <a:pt x="465" y="1634"/>
                      <a:pt x="705" y="1873"/>
                    </a:cubicBezTo>
                    <a:cubicBezTo>
                      <a:pt x="1141" y="2310"/>
                      <a:pt x="1437" y="2521"/>
                      <a:pt x="1479" y="2451"/>
                    </a:cubicBezTo>
                    <a:cubicBezTo>
                      <a:pt x="1479" y="2437"/>
                      <a:pt x="1479" y="2366"/>
                      <a:pt x="1451" y="2282"/>
                    </a:cubicBezTo>
                    <a:cubicBezTo>
                      <a:pt x="1423" y="2155"/>
                      <a:pt x="1423" y="2113"/>
                      <a:pt x="1423" y="1972"/>
                    </a:cubicBezTo>
                    <a:cubicBezTo>
                      <a:pt x="1437" y="1817"/>
                      <a:pt x="1465" y="1648"/>
                      <a:pt x="1493" y="1578"/>
                    </a:cubicBezTo>
                    <a:cubicBezTo>
                      <a:pt x="1493" y="1564"/>
                      <a:pt x="1521" y="1493"/>
                      <a:pt x="1535" y="1423"/>
                    </a:cubicBezTo>
                    <a:cubicBezTo>
                      <a:pt x="1564" y="1310"/>
                      <a:pt x="1747" y="831"/>
                      <a:pt x="1789" y="733"/>
                    </a:cubicBezTo>
                    <a:cubicBezTo>
                      <a:pt x="1803" y="691"/>
                      <a:pt x="1817" y="648"/>
                      <a:pt x="1831" y="620"/>
                    </a:cubicBezTo>
                    <a:cubicBezTo>
                      <a:pt x="1845" y="592"/>
                      <a:pt x="1873" y="536"/>
                      <a:pt x="1888" y="508"/>
                    </a:cubicBezTo>
                    <a:cubicBezTo>
                      <a:pt x="1944" y="367"/>
                      <a:pt x="2028" y="226"/>
                      <a:pt x="2085" y="113"/>
                    </a:cubicBezTo>
                    <a:cubicBezTo>
                      <a:pt x="2113" y="71"/>
                      <a:pt x="2141" y="29"/>
                      <a:pt x="2155" y="1"/>
                    </a:cubicBezTo>
                    <a:lnTo>
                      <a:pt x="2057" y="1"/>
                    </a:lnTo>
                    <a:cubicBezTo>
                      <a:pt x="2042" y="15"/>
                      <a:pt x="2028" y="29"/>
                      <a:pt x="2014" y="57"/>
                    </a:cubicBezTo>
                    <a:cubicBezTo>
                      <a:pt x="1902" y="226"/>
                      <a:pt x="1775" y="508"/>
                      <a:pt x="1606" y="1029"/>
                    </a:cubicBezTo>
                    <a:cubicBezTo>
                      <a:pt x="1423" y="1592"/>
                      <a:pt x="1352" y="1944"/>
                      <a:pt x="1395" y="2226"/>
                    </a:cubicBezTo>
                    <a:cubicBezTo>
                      <a:pt x="1395" y="2282"/>
                      <a:pt x="1409" y="2338"/>
                      <a:pt x="1409" y="2338"/>
                    </a:cubicBezTo>
                    <a:cubicBezTo>
                      <a:pt x="1395" y="2352"/>
                      <a:pt x="1127" y="2141"/>
                      <a:pt x="958" y="1986"/>
                    </a:cubicBezTo>
                    <a:cubicBezTo>
                      <a:pt x="860" y="1873"/>
                      <a:pt x="761" y="1789"/>
                      <a:pt x="761" y="1789"/>
                    </a:cubicBezTo>
                    <a:cubicBezTo>
                      <a:pt x="747" y="1789"/>
                      <a:pt x="747" y="1789"/>
                      <a:pt x="747" y="1775"/>
                    </a:cubicBezTo>
                    <a:cubicBezTo>
                      <a:pt x="747" y="1775"/>
                      <a:pt x="691" y="1704"/>
                      <a:pt x="634" y="1648"/>
                    </a:cubicBezTo>
                    <a:cubicBezTo>
                      <a:pt x="367" y="1352"/>
                      <a:pt x="198" y="930"/>
                      <a:pt x="141" y="465"/>
                    </a:cubicBezTo>
                    <a:cubicBezTo>
                      <a:pt x="141" y="437"/>
                      <a:pt x="127" y="381"/>
                      <a:pt x="127" y="367"/>
                    </a:cubicBezTo>
                    <a:cubicBezTo>
                      <a:pt x="113" y="324"/>
                      <a:pt x="99" y="141"/>
                      <a:pt x="99" y="1"/>
                    </a:cubicBezTo>
                    <a:lnTo>
                      <a:pt x="15" y="1"/>
                    </a:lnTo>
                    <a:cubicBezTo>
                      <a:pt x="1" y="156"/>
                      <a:pt x="29" y="339"/>
                      <a:pt x="71" y="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6"/>
            <p:cNvGrpSpPr/>
            <p:nvPr/>
          </p:nvGrpSpPr>
          <p:grpSpPr>
            <a:xfrm>
              <a:off x="8160146" y="3354585"/>
              <a:ext cx="983850" cy="1788918"/>
              <a:chOff x="-1831550" y="817750"/>
              <a:chExt cx="226725" cy="412250"/>
            </a:xfrm>
          </p:grpSpPr>
          <p:sp>
            <p:nvSpPr>
              <p:cNvPr id="359" name="Google Shape;359;p16"/>
              <p:cNvSpPr/>
              <p:nvPr/>
            </p:nvSpPr>
            <p:spPr>
              <a:xfrm>
                <a:off x="-1668200" y="1209925"/>
                <a:ext cx="14800" cy="20075"/>
              </a:xfrm>
              <a:custGeom>
                <a:avLst/>
                <a:gdLst/>
                <a:ahLst/>
                <a:cxnLst/>
                <a:rect l="l" t="t" r="r" b="b"/>
                <a:pathLst>
                  <a:path w="592" h="803" extrusionOk="0">
                    <a:moveTo>
                      <a:pt x="549" y="0"/>
                    </a:moveTo>
                    <a:cubicBezTo>
                      <a:pt x="535" y="0"/>
                      <a:pt x="507" y="14"/>
                      <a:pt x="479" y="57"/>
                    </a:cubicBezTo>
                    <a:cubicBezTo>
                      <a:pt x="465" y="85"/>
                      <a:pt x="423" y="155"/>
                      <a:pt x="380" y="211"/>
                    </a:cubicBezTo>
                    <a:cubicBezTo>
                      <a:pt x="338" y="268"/>
                      <a:pt x="268" y="380"/>
                      <a:pt x="226" y="451"/>
                    </a:cubicBezTo>
                    <a:cubicBezTo>
                      <a:pt x="183" y="521"/>
                      <a:pt x="99" y="648"/>
                      <a:pt x="43" y="733"/>
                    </a:cubicBezTo>
                    <a:cubicBezTo>
                      <a:pt x="28" y="747"/>
                      <a:pt x="14" y="775"/>
                      <a:pt x="0" y="789"/>
                    </a:cubicBezTo>
                    <a:lnTo>
                      <a:pt x="85" y="789"/>
                    </a:lnTo>
                    <a:cubicBezTo>
                      <a:pt x="99" y="789"/>
                      <a:pt x="99" y="775"/>
                      <a:pt x="113" y="775"/>
                    </a:cubicBezTo>
                    <a:cubicBezTo>
                      <a:pt x="141" y="733"/>
                      <a:pt x="197" y="648"/>
                      <a:pt x="282" y="507"/>
                    </a:cubicBezTo>
                    <a:cubicBezTo>
                      <a:pt x="324" y="423"/>
                      <a:pt x="338" y="423"/>
                      <a:pt x="352" y="423"/>
                    </a:cubicBezTo>
                    <a:cubicBezTo>
                      <a:pt x="366" y="423"/>
                      <a:pt x="380" y="423"/>
                      <a:pt x="380" y="451"/>
                    </a:cubicBezTo>
                    <a:cubicBezTo>
                      <a:pt x="380" y="479"/>
                      <a:pt x="324" y="704"/>
                      <a:pt x="296" y="761"/>
                    </a:cubicBezTo>
                    <a:cubicBezTo>
                      <a:pt x="296" y="775"/>
                      <a:pt x="296" y="789"/>
                      <a:pt x="296" y="803"/>
                    </a:cubicBezTo>
                    <a:lnTo>
                      <a:pt x="380" y="803"/>
                    </a:lnTo>
                    <a:cubicBezTo>
                      <a:pt x="451" y="578"/>
                      <a:pt x="479" y="465"/>
                      <a:pt x="507" y="380"/>
                    </a:cubicBezTo>
                    <a:cubicBezTo>
                      <a:pt x="521" y="310"/>
                      <a:pt x="549" y="211"/>
                      <a:pt x="564" y="155"/>
                    </a:cubicBezTo>
                    <a:cubicBezTo>
                      <a:pt x="592" y="85"/>
                      <a:pt x="592" y="43"/>
                      <a:pt x="578" y="28"/>
                    </a:cubicBezTo>
                    <a:cubicBezTo>
                      <a:pt x="578" y="14"/>
                      <a:pt x="564" y="0"/>
                      <a:pt x="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1692850" y="817750"/>
                <a:ext cx="87675" cy="98600"/>
              </a:xfrm>
              <a:custGeom>
                <a:avLst/>
                <a:gdLst/>
                <a:ahLst/>
                <a:cxnLst/>
                <a:rect l="l" t="t" r="r" b="b"/>
                <a:pathLst>
                  <a:path w="3507" h="3944" extrusionOk="0">
                    <a:moveTo>
                      <a:pt x="2169" y="1690"/>
                    </a:moveTo>
                    <a:cubicBezTo>
                      <a:pt x="2099" y="1606"/>
                      <a:pt x="1916" y="1422"/>
                      <a:pt x="1789" y="1282"/>
                    </a:cubicBezTo>
                    <a:cubicBezTo>
                      <a:pt x="1634" y="1127"/>
                      <a:pt x="1521" y="1000"/>
                      <a:pt x="1507" y="986"/>
                    </a:cubicBezTo>
                    <a:cubicBezTo>
                      <a:pt x="1409" y="901"/>
                      <a:pt x="1212" y="690"/>
                      <a:pt x="1099" y="507"/>
                    </a:cubicBezTo>
                    <a:cubicBezTo>
                      <a:pt x="916" y="254"/>
                      <a:pt x="874" y="169"/>
                      <a:pt x="874" y="71"/>
                    </a:cubicBezTo>
                    <a:cubicBezTo>
                      <a:pt x="874" y="0"/>
                      <a:pt x="874" y="0"/>
                      <a:pt x="860" y="0"/>
                    </a:cubicBezTo>
                    <a:lnTo>
                      <a:pt x="845" y="0"/>
                    </a:lnTo>
                    <a:cubicBezTo>
                      <a:pt x="817" y="0"/>
                      <a:pt x="803" y="71"/>
                      <a:pt x="789" y="268"/>
                    </a:cubicBezTo>
                    <a:cubicBezTo>
                      <a:pt x="775" y="380"/>
                      <a:pt x="761" y="507"/>
                      <a:pt x="747" y="549"/>
                    </a:cubicBezTo>
                    <a:cubicBezTo>
                      <a:pt x="747" y="592"/>
                      <a:pt x="719" y="732"/>
                      <a:pt x="691" y="873"/>
                    </a:cubicBezTo>
                    <a:lnTo>
                      <a:pt x="691" y="873"/>
                    </a:lnTo>
                    <a:cubicBezTo>
                      <a:pt x="634" y="1169"/>
                      <a:pt x="634" y="1169"/>
                      <a:pt x="606" y="1338"/>
                    </a:cubicBezTo>
                    <a:lnTo>
                      <a:pt x="606" y="1338"/>
                    </a:lnTo>
                    <a:cubicBezTo>
                      <a:pt x="592" y="1408"/>
                      <a:pt x="564" y="1507"/>
                      <a:pt x="550" y="1563"/>
                    </a:cubicBezTo>
                    <a:cubicBezTo>
                      <a:pt x="536" y="1620"/>
                      <a:pt x="522" y="1704"/>
                      <a:pt x="508" y="1760"/>
                    </a:cubicBezTo>
                    <a:cubicBezTo>
                      <a:pt x="493" y="1803"/>
                      <a:pt x="479" y="1915"/>
                      <a:pt x="465" y="2000"/>
                    </a:cubicBezTo>
                    <a:cubicBezTo>
                      <a:pt x="451" y="2098"/>
                      <a:pt x="423" y="2197"/>
                      <a:pt x="409" y="2239"/>
                    </a:cubicBezTo>
                    <a:cubicBezTo>
                      <a:pt x="409" y="2267"/>
                      <a:pt x="367" y="2394"/>
                      <a:pt x="339" y="2507"/>
                    </a:cubicBezTo>
                    <a:cubicBezTo>
                      <a:pt x="310" y="2619"/>
                      <a:pt x="282" y="2746"/>
                      <a:pt x="268" y="2788"/>
                    </a:cubicBezTo>
                    <a:cubicBezTo>
                      <a:pt x="268" y="2845"/>
                      <a:pt x="240" y="2943"/>
                      <a:pt x="212" y="3000"/>
                    </a:cubicBezTo>
                    <a:cubicBezTo>
                      <a:pt x="170" y="3126"/>
                      <a:pt x="113" y="3366"/>
                      <a:pt x="99" y="3493"/>
                    </a:cubicBezTo>
                    <a:cubicBezTo>
                      <a:pt x="99" y="3521"/>
                      <a:pt x="71" y="3577"/>
                      <a:pt x="57" y="3591"/>
                    </a:cubicBezTo>
                    <a:cubicBezTo>
                      <a:pt x="57" y="3605"/>
                      <a:pt x="43" y="3633"/>
                      <a:pt x="43" y="3690"/>
                    </a:cubicBezTo>
                    <a:cubicBezTo>
                      <a:pt x="29" y="3732"/>
                      <a:pt x="15" y="3788"/>
                      <a:pt x="1" y="3816"/>
                    </a:cubicBezTo>
                    <a:cubicBezTo>
                      <a:pt x="1" y="3830"/>
                      <a:pt x="1" y="3873"/>
                      <a:pt x="1" y="3943"/>
                    </a:cubicBezTo>
                    <a:cubicBezTo>
                      <a:pt x="1" y="3915"/>
                      <a:pt x="15" y="3873"/>
                      <a:pt x="15" y="3859"/>
                    </a:cubicBezTo>
                    <a:cubicBezTo>
                      <a:pt x="15" y="3830"/>
                      <a:pt x="29" y="3788"/>
                      <a:pt x="29" y="3774"/>
                    </a:cubicBezTo>
                    <a:cubicBezTo>
                      <a:pt x="29" y="3746"/>
                      <a:pt x="43" y="3704"/>
                      <a:pt x="57" y="3676"/>
                    </a:cubicBezTo>
                    <a:cubicBezTo>
                      <a:pt x="57" y="3633"/>
                      <a:pt x="71" y="3591"/>
                      <a:pt x="85" y="3563"/>
                    </a:cubicBezTo>
                    <a:cubicBezTo>
                      <a:pt x="127" y="3478"/>
                      <a:pt x="184" y="3239"/>
                      <a:pt x="198" y="3155"/>
                    </a:cubicBezTo>
                    <a:cubicBezTo>
                      <a:pt x="198" y="3112"/>
                      <a:pt x="212" y="3056"/>
                      <a:pt x="226" y="3014"/>
                    </a:cubicBezTo>
                    <a:cubicBezTo>
                      <a:pt x="254" y="2986"/>
                      <a:pt x="268" y="2915"/>
                      <a:pt x="268" y="2873"/>
                    </a:cubicBezTo>
                    <a:cubicBezTo>
                      <a:pt x="282" y="2831"/>
                      <a:pt x="310" y="2732"/>
                      <a:pt x="324" y="2676"/>
                    </a:cubicBezTo>
                    <a:cubicBezTo>
                      <a:pt x="339" y="2605"/>
                      <a:pt x="367" y="2521"/>
                      <a:pt x="381" y="2465"/>
                    </a:cubicBezTo>
                    <a:cubicBezTo>
                      <a:pt x="395" y="2422"/>
                      <a:pt x="423" y="2324"/>
                      <a:pt x="437" y="2253"/>
                    </a:cubicBezTo>
                    <a:cubicBezTo>
                      <a:pt x="465" y="2169"/>
                      <a:pt x="493" y="2070"/>
                      <a:pt x="493" y="2028"/>
                    </a:cubicBezTo>
                    <a:cubicBezTo>
                      <a:pt x="508" y="1972"/>
                      <a:pt x="522" y="1887"/>
                      <a:pt x="536" y="1831"/>
                    </a:cubicBezTo>
                    <a:cubicBezTo>
                      <a:pt x="550" y="1775"/>
                      <a:pt x="592" y="1634"/>
                      <a:pt x="620" y="1507"/>
                    </a:cubicBezTo>
                    <a:cubicBezTo>
                      <a:pt x="648" y="1380"/>
                      <a:pt x="676" y="1254"/>
                      <a:pt x="676" y="1225"/>
                    </a:cubicBezTo>
                    <a:cubicBezTo>
                      <a:pt x="691" y="1197"/>
                      <a:pt x="691" y="1155"/>
                      <a:pt x="691" y="1127"/>
                    </a:cubicBezTo>
                    <a:cubicBezTo>
                      <a:pt x="705" y="1099"/>
                      <a:pt x="719" y="986"/>
                      <a:pt x="747" y="887"/>
                    </a:cubicBezTo>
                    <a:cubicBezTo>
                      <a:pt x="761" y="789"/>
                      <a:pt x="775" y="676"/>
                      <a:pt x="775" y="634"/>
                    </a:cubicBezTo>
                    <a:cubicBezTo>
                      <a:pt x="775" y="592"/>
                      <a:pt x="789" y="535"/>
                      <a:pt x="817" y="507"/>
                    </a:cubicBezTo>
                    <a:cubicBezTo>
                      <a:pt x="831" y="493"/>
                      <a:pt x="831" y="479"/>
                      <a:pt x="860" y="479"/>
                    </a:cubicBezTo>
                    <a:cubicBezTo>
                      <a:pt x="888" y="479"/>
                      <a:pt x="888" y="507"/>
                      <a:pt x="902" y="578"/>
                    </a:cubicBezTo>
                    <a:cubicBezTo>
                      <a:pt x="902" y="634"/>
                      <a:pt x="944" y="789"/>
                      <a:pt x="1000" y="944"/>
                    </a:cubicBezTo>
                    <a:cubicBezTo>
                      <a:pt x="1043" y="1085"/>
                      <a:pt x="1099" y="1254"/>
                      <a:pt x="1113" y="1324"/>
                    </a:cubicBezTo>
                    <a:cubicBezTo>
                      <a:pt x="1141" y="1380"/>
                      <a:pt x="1183" y="1521"/>
                      <a:pt x="1226" y="1634"/>
                    </a:cubicBezTo>
                    <a:cubicBezTo>
                      <a:pt x="1254" y="1704"/>
                      <a:pt x="1310" y="1845"/>
                      <a:pt x="1310" y="1859"/>
                    </a:cubicBezTo>
                    <a:cubicBezTo>
                      <a:pt x="1310" y="1873"/>
                      <a:pt x="1324" y="1915"/>
                      <a:pt x="1338" y="1944"/>
                    </a:cubicBezTo>
                    <a:cubicBezTo>
                      <a:pt x="1352" y="1958"/>
                      <a:pt x="1381" y="2028"/>
                      <a:pt x="1381" y="2042"/>
                    </a:cubicBezTo>
                    <a:cubicBezTo>
                      <a:pt x="1395" y="2098"/>
                      <a:pt x="1620" y="2662"/>
                      <a:pt x="1662" y="2718"/>
                    </a:cubicBezTo>
                    <a:cubicBezTo>
                      <a:pt x="1676" y="2746"/>
                      <a:pt x="1719" y="2817"/>
                      <a:pt x="1747" y="2887"/>
                    </a:cubicBezTo>
                    <a:cubicBezTo>
                      <a:pt x="1761" y="2957"/>
                      <a:pt x="1803" y="3028"/>
                      <a:pt x="1817" y="3070"/>
                    </a:cubicBezTo>
                    <a:cubicBezTo>
                      <a:pt x="1845" y="3140"/>
                      <a:pt x="1873" y="3239"/>
                      <a:pt x="1902" y="3338"/>
                    </a:cubicBezTo>
                    <a:cubicBezTo>
                      <a:pt x="1916" y="3366"/>
                      <a:pt x="1944" y="3464"/>
                      <a:pt x="1958" y="3549"/>
                    </a:cubicBezTo>
                    <a:cubicBezTo>
                      <a:pt x="1972" y="3605"/>
                      <a:pt x="1986" y="3647"/>
                      <a:pt x="2000" y="3690"/>
                    </a:cubicBezTo>
                    <a:cubicBezTo>
                      <a:pt x="2000" y="3661"/>
                      <a:pt x="2000" y="3647"/>
                      <a:pt x="2000" y="3633"/>
                    </a:cubicBezTo>
                    <a:cubicBezTo>
                      <a:pt x="1986" y="3521"/>
                      <a:pt x="1930" y="3281"/>
                      <a:pt x="1902" y="3169"/>
                    </a:cubicBezTo>
                    <a:cubicBezTo>
                      <a:pt x="1859" y="3000"/>
                      <a:pt x="1761" y="2732"/>
                      <a:pt x="1733" y="2704"/>
                    </a:cubicBezTo>
                    <a:cubicBezTo>
                      <a:pt x="1719" y="2676"/>
                      <a:pt x="1690" y="2619"/>
                      <a:pt x="1676" y="2577"/>
                    </a:cubicBezTo>
                    <a:cubicBezTo>
                      <a:pt x="1606" y="2380"/>
                      <a:pt x="1521" y="2155"/>
                      <a:pt x="1507" y="2141"/>
                    </a:cubicBezTo>
                    <a:cubicBezTo>
                      <a:pt x="1493" y="2112"/>
                      <a:pt x="1479" y="2056"/>
                      <a:pt x="1465" y="2028"/>
                    </a:cubicBezTo>
                    <a:cubicBezTo>
                      <a:pt x="1451" y="1986"/>
                      <a:pt x="1409" y="1831"/>
                      <a:pt x="1352" y="1704"/>
                    </a:cubicBezTo>
                    <a:cubicBezTo>
                      <a:pt x="1254" y="1465"/>
                      <a:pt x="1240" y="1394"/>
                      <a:pt x="1155" y="1127"/>
                    </a:cubicBezTo>
                    <a:cubicBezTo>
                      <a:pt x="1113" y="958"/>
                      <a:pt x="1043" y="747"/>
                      <a:pt x="1014" y="690"/>
                    </a:cubicBezTo>
                    <a:cubicBezTo>
                      <a:pt x="1014" y="676"/>
                      <a:pt x="1000" y="634"/>
                      <a:pt x="1000" y="606"/>
                    </a:cubicBezTo>
                    <a:cubicBezTo>
                      <a:pt x="1000" y="592"/>
                      <a:pt x="1000" y="564"/>
                      <a:pt x="1029" y="564"/>
                    </a:cubicBezTo>
                    <a:cubicBezTo>
                      <a:pt x="1043" y="564"/>
                      <a:pt x="1057" y="578"/>
                      <a:pt x="1071" y="606"/>
                    </a:cubicBezTo>
                    <a:cubicBezTo>
                      <a:pt x="1141" y="704"/>
                      <a:pt x="1324" y="901"/>
                      <a:pt x="1465" y="1056"/>
                    </a:cubicBezTo>
                    <a:cubicBezTo>
                      <a:pt x="1578" y="1169"/>
                      <a:pt x="1606" y="1211"/>
                      <a:pt x="1620" y="1225"/>
                    </a:cubicBezTo>
                    <a:lnTo>
                      <a:pt x="1620" y="1225"/>
                    </a:lnTo>
                    <a:cubicBezTo>
                      <a:pt x="1634" y="1239"/>
                      <a:pt x="1747" y="1352"/>
                      <a:pt x="1916" y="1535"/>
                    </a:cubicBezTo>
                    <a:cubicBezTo>
                      <a:pt x="2085" y="1704"/>
                      <a:pt x="2282" y="1915"/>
                      <a:pt x="2352" y="1986"/>
                    </a:cubicBezTo>
                    <a:cubicBezTo>
                      <a:pt x="2437" y="2070"/>
                      <a:pt x="2592" y="2253"/>
                      <a:pt x="2732" y="2380"/>
                    </a:cubicBezTo>
                    <a:cubicBezTo>
                      <a:pt x="3239" y="2901"/>
                      <a:pt x="3394" y="3070"/>
                      <a:pt x="3493" y="3267"/>
                    </a:cubicBezTo>
                    <a:cubicBezTo>
                      <a:pt x="3493" y="3281"/>
                      <a:pt x="3507" y="3295"/>
                      <a:pt x="3507" y="3309"/>
                    </a:cubicBezTo>
                    <a:lnTo>
                      <a:pt x="3507" y="3112"/>
                    </a:lnTo>
                    <a:cubicBezTo>
                      <a:pt x="3479" y="3070"/>
                      <a:pt x="3451" y="3014"/>
                      <a:pt x="3408" y="2971"/>
                    </a:cubicBezTo>
                    <a:cubicBezTo>
                      <a:pt x="3352" y="2901"/>
                      <a:pt x="2648" y="2169"/>
                      <a:pt x="2169" y="169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1704475" y="987425"/>
                <a:ext cx="1800" cy="3550"/>
              </a:xfrm>
              <a:custGeom>
                <a:avLst/>
                <a:gdLst/>
                <a:ahLst/>
                <a:cxnLst/>
                <a:rect l="l" t="t" r="r" b="b"/>
                <a:pathLst>
                  <a:path w="72" h="142" extrusionOk="0">
                    <a:moveTo>
                      <a:pt x="29" y="85"/>
                    </a:moveTo>
                    <a:cubicBezTo>
                      <a:pt x="43" y="113"/>
                      <a:pt x="57" y="141"/>
                      <a:pt x="71" y="127"/>
                    </a:cubicBezTo>
                    <a:cubicBezTo>
                      <a:pt x="71" y="127"/>
                      <a:pt x="71" y="99"/>
                      <a:pt x="57" y="71"/>
                    </a:cubicBezTo>
                    <a:cubicBezTo>
                      <a:pt x="15" y="1"/>
                      <a:pt x="1" y="15"/>
                      <a:pt x="29"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1637225" y="1202175"/>
                <a:ext cx="19025" cy="27825"/>
              </a:xfrm>
              <a:custGeom>
                <a:avLst/>
                <a:gdLst/>
                <a:ahLst/>
                <a:cxnLst/>
                <a:rect l="l" t="t" r="r" b="b"/>
                <a:pathLst>
                  <a:path w="761" h="1113" extrusionOk="0">
                    <a:moveTo>
                      <a:pt x="71" y="817"/>
                    </a:moveTo>
                    <a:cubicBezTo>
                      <a:pt x="85" y="761"/>
                      <a:pt x="85" y="676"/>
                      <a:pt x="85" y="648"/>
                    </a:cubicBezTo>
                    <a:cubicBezTo>
                      <a:pt x="99" y="606"/>
                      <a:pt x="85" y="536"/>
                      <a:pt x="71" y="479"/>
                    </a:cubicBezTo>
                    <a:cubicBezTo>
                      <a:pt x="57" y="367"/>
                      <a:pt x="43" y="141"/>
                      <a:pt x="71" y="113"/>
                    </a:cubicBezTo>
                    <a:cubicBezTo>
                      <a:pt x="71" y="99"/>
                      <a:pt x="85" y="99"/>
                      <a:pt x="99" y="99"/>
                    </a:cubicBezTo>
                    <a:cubicBezTo>
                      <a:pt x="141" y="99"/>
                      <a:pt x="268" y="184"/>
                      <a:pt x="353" y="268"/>
                    </a:cubicBezTo>
                    <a:cubicBezTo>
                      <a:pt x="409" y="324"/>
                      <a:pt x="451" y="353"/>
                      <a:pt x="451" y="353"/>
                    </a:cubicBezTo>
                    <a:cubicBezTo>
                      <a:pt x="479" y="353"/>
                      <a:pt x="493" y="381"/>
                      <a:pt x="521" y="423"/>
                    </a:cubicBezTo>
                    <a:cubicBezTo>
                      <a:pt x="550" y="479"/>
                      <a:pt x="578" y="521"/>
                      <a:pt x="592" y="564"/>
                    </a:cubicBezTo>
                    <a:cubicBezTo>
                      <a:pt x="620" y="662"/>
                      <a:pt x="634" y="874"/>
                      <a:pt x="634" y="986"/>
                    </a:cubicBezTo>
                    <a:cubicBezTo>
                      <a:pt x="634" y="1043"/>
                      <a:pt x="634" y="1085"/>
                      <a:pt x="634" y="1099"/>
                    </a:cubicBezTo>
                    <a:cubicBezTo>
                      <a:pt x="634" y="1099"/>
                      <a:pt x="634" y="1099"/>
                      <a:pt x="634" y="1099"/>
                    </a:cubicBezTo>
                    <a:lnTo>
                      <a:pt x="761" y="1099"/>
                    </a:lnTo>
                    <a:cubicBezTo>
                      <a:pt x="761" y="1071"/>
                      <a:pt x="761" y="1028"/>
                      <a:pt x="761" y="1000"/>
                    </a:cubicBezTo>
                    <a:cubicBezTo>
                      <a:pt x="761" y="958"/>
                      <a:pt x="761" y="902"/>
                      <a:pt x="761" y="874"/>
                    </a:cubicBezTo>
                    <a:cubicBezTo>
                      <a:pt x="747" y="676"/>
                      <a:pt x="719" y="578"/>
                      <a:pt x="620" y="423"/>
                    </a:cubicBezTo>
                    <a:lnTo>
                      <a:pt x="620" y="423"/>
                    </a:lnTo>
                    <a:cubicBezTo>
                      <a:pt x="550" y="296"/>
                      <a:pt x="507" y="268"/>
                      <a:pt x="507" y="268"/>
                    </a:cubicBezTo>
                    <a:cubicBezTo>
                      <a:pt x="479" y="268"/>
                      <a:pt x="465" y="254"/>
                      <a:pt x="451" y="240"/>
                    </a:cubicBezTo>
                    <a:lnTo>
                      <a:pt x="451" y="226"/>
                    </a:lnTo>
                    <a:cubicBezTo>
                      <a:pt x="437" y="212"/>
                      <a:pt x="367" y="169"/>
                      <a:pt x="282" y="113"/>
                    </a:cubicBezTo>
                    <a:cubicBezTo>
                      <a:pt x="113" y="0"/>
                      <a:pt x="99" y="0"/>
                      <a:pt x="71" y="29"/>
                    </a:cubicBezTo>
                    <a:cubicBezTo>
                      <a:pt x="29" y="43"/>
                      <a:pt x="29" y="57"/>
                      <a:pt x="15" y="127"/>
                    </a:cubicBezTo>
                    <a:cubicBezTo>
                      <a:pt x="0" y="184"/>
                      <a:pt x="0" y="254"/>
                      <a:pt x="0" y="282"/>
                    </a:cubicBezTo>
                    <a:cubicBezTo>
                      <a:pt x="0" y="324"/>
                      <a:pt x="15" y="409"/>
                      <a:pt x="15" y="465"/>
                    </a:cubicBezTo>
                    <a:cubicBezTo>
                      <a:pt x="29" y="536"/>
                      <a:pt x="29" y="606"/>
                      <a:pt x="43" y="634"/>
                    </a:cubicBezTo>
                    <a:cubicBezTo>
                      <a:pt x="43" y="705"/>
                      <a:pt x="43" y="719"/>
                      <a:pt x="29" y="733"/>
                    </a:cubicBezTo>
                    <a:cubicBezTo>
                      <a:pt x="15" y="761"/>
                      <a:pt x="0" y="944"/>
                      <a:pt x="0" y="1113"/>
                    </a:cubicBezTo>
                    <a:lnTo>
                      <a:pt x="85" y="1113"/>
                    </a:lnTo>
                    <a:cubicBezTo>
                      <a:pt x="71" y="972"/>
                      <a:pt x="71" y="859"/>
                      <a:pt x="71" y="8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a:off x="-1625250" y="1011025"/>
                <a:ext cx="2125" cy="5650"/>
              </a:xfrm>
              <a:custGeom>
                <a:avLst/>
                <a:gdLst/>
                <a:ahLst/>
                <a:cxnLst/>
                <a:rect l="l" t="t" r="r" b="b"/>
                <a:pathLst>
                  <a:path w="85" h="226" extrusionOk="0">
                    <a:moveTo>
                      <a:pt x="85" y="197"/>
                    </a:moveTo>
                    <a:cubicBezTo>
                      <a:pt x="85" y="169"/>
                      <a:pt x="71" y="127"/>
                      <a:pt x="57" y="85"/>
                    </a:cubicBezTo>
                    <a:cubicBezTo>
                      <a:pt x="0" y="0"/>
                      <a:pt x="0" y="28"/>
                      <a:pt x="42" y="141"/>
                    </a:cubicBezTo>
                    <a:cubicBezTo>
                      <a:pt x="71" y="211"/>
                      <a:pt x="85" y="225"/>
                      <a:pt x="85" y="1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1633700" y="953625"/>
                <a:ext cx="8825" cy="54250"/>
              </a:xfrm>
              <a:custGeom>
                <a:avLst/>
                <a:gdLst/>
                <a:ahLst/>
                <a:cxnLst/>
                <a:rect l="l" t="t" r="r" b="b"/>
                <a:pathLst>
                  <a:path w="353" h="2170" extrusionOk="0">
                    <a:moveTo>
                      <a:pt x="240" y="1493"/>
                    </a:moveTo>
                    <a:cubicBezTo>
                      <a:pt x="226" y="1465"/>
                      <a:pt x="212" y="1310"/>
                      <a:pt x="212" y="1282"/>
                    </a:cubicBezTo>
                    <a:cubicBezTo>
                      <a:pt x="197" y="1184"/>
                      <a:pt x="197" y="1071"/>
                      <a:pt x="183" y="1043"/>
                    </a:cubicBezTo>
                    <a:cubicBezTo>
                      <a:pt x="127" y="578"/>
                      <a:pt x="71" y="254"/>
                      <a:pt x="43" y="198"/>
                    </a:cubicBezTo>
                    <a:cubicBezTo>
                      <a:pt x="28" y="156"/>
                      <a:pt x="14" y="99"/>
                      <a:pt x="14" y="57"/>
                    </a:cubicBezTo>
                    <a:cubicBezTo>
                      <a:pt x="14" y="29"/>
                      <a:pt x="14" y="15"/>
                      <a:pt x="14" y="15"/>
                    </a:cubicBezTo>
                    <a:cubicBezTo>
                      <a:pt x="14" y="15"/>
                      <a:pt x="0" y="15"/>
                      <a:pt x="0" y="1"/>
                    </a:cubicBezTo>
                    <a:cubicBezTo>
                      <a:pt x="14" y="29"/>
                      <a:pt x="14" y="71"/>
                      <a:pt x="14" y="99"/>
                    </a:cubicBezTo>
                    <a:cubicBezTo>
                      <a:pt x="14" y="156"/>
                      <a:pt x="28" y="212"/>
                      <a:pt x="28" y="226"/>
                    </a:cubicBezTo>
                    <a:cubicBezTo>
                      <a:pt x="43" y="240"/>
                      <a:pt x="57" y="409"/>
                      <a:pt x="71" y="522"/>
                    </a:cubicBezTo>
                    <a:cubicBezTo>
                      <a:pt x="99" y="789"/>
                      <a:pt x="183" y="1296"/>
                      <a:pt x="240" y="1578"/>
                    </a:cubicBezTo>
                    <a:cubicBezTo>
                      <a:pt x="254" y="1662"/>
                      <a:pt x="268" y="1775"/>
                      <a:pt x="268" y="1817"/>
                    </a:cubicBezTo>
                    <a:cubicBezTo>
                      <a:pt x="282" y="1874"/>
                      <a:pt x="282" y="1930"/>
                      <a:pt x="296" y="1930"/>
                    </a:cubicBezTo>
                    <a:cubicBezTo>
                      <a:pt x="296" y="1958"/>
                      <a:pt x="310" y="2014"/>
                      <a:pt x="324" y="2057"/>
                    </a:cubicBezTo>
                    <a:cubicBezTo>
                      <a:pt x="324" y="2099"/>
                      <a:pt x="338" y="2141"/>
                      <a:pt x="338" y="2155"/>
                    </a:cubicBezTo>
                    <a:cubicBezTo>
                      <a:pt x="338" y="2169"/>
                      <a:pt x="352" y="2169"/>
                      <a:pt x="352" y="2169"/>
                    </a:cubicBezTo>
                    <a:cubicBezTo>
                      <a:pt x="338" y="2099"/>
                      <a:pt x="324" y="2014"/>
                      <a:pt x="324" y="1986"/>
                    </a:cubicBezTo>
                    <a:cubicBezTo>
                      <a:pt x="310" y="1902"/>
                      <a:pt x="282" y="1761"/>
                      <a:pt x="282" y="1677"/>
                    </a:cubicBezTo>
                    <a:cubicBezTo>
                      <a:pt x="268" y="1578"/>
                      <a:pt x="240" y="1508"/>
                      <a:pt x="240" y="14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1624900" y="1009600"/>
                <a:ext cx="25" cy="725"/>
              </a:xfrm>
              <a:custGeom>
                <a:avLst/>
                <a:gdLst/>
                <a:ahLst/>
                <a:cxnLst/>
                <a:rect l="l" t="t" r="r" b="b"/>
                <a:pathLst>
                  <a:path w="1" h="29" extrusionOk="0">
                    <a:moveTo>
                      <a:pt x="0" y="1"/>
                    </a:moveTo>
                    <a:lnTo>
                      <a:pt x="0" y="1"/>
                    </a:lnTo>
                    <a:cubicBezTo>
                      <a:pt x="0" y="1"/>
                      <a:pt x="0" y="15"/>
                      <a:pt x="0" y="29"/>
                    </a:cubicBezTo>
                    <a:cubicBezTo>
                      <a:pt x="0" y="29"/>
                      <a:pt x="0" y="29"/>
                      <a:pt x="0" y="29"/>
                    </a:cubicBezTo>
                    <a:cubicBezTo>
                      <a:pt x="0" y="15"/>
                      <a:pt x="0" y="1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1751275" y="1164850"/>
                <a:ext cx="17275" cy="65150"/>
              </a:xfrm>
              <a:custGeom>
                <a:avLst/>
                <a:gdLst/>
                <a:ahLst/>
                <a:cxnLst/>
                <a:rect l="l" t="t" r="r" b="b"/>
                <a:pathLst>
                  <a:path w="691" h="2606" extrusionOk="0">
                    <a:moveTo>
                      <a:pt x="648" y="2395"/>
                    </a:moveTo>
                    <a:cubicBezTo>
                      <a:pt x="620" y="2268"/>
                      <a:pt x="591" y="2127"/>
                      <a:pt x="577" y="2085"/>
                    </a:cubicBezTo>
                    <a:cubicBezTo>
                      <a:pt x="549" y="2029"/>
                      <a:pt x="535" y="1944"/>
                      <a:pt x="521" y="1874"/>
                    </a:cubicBezTo>
                    <a:cubicBezTo>
                      <a:pt x="493" y="1817"/>
                      <a:pt x="479" y="1719"/>
                      <a:pt x="451" y="1662"/>
                    </a:cubicBezTo>
                    <a:cubicBezTo>
                      <a:pt x="437" y="1620"/>
                      <a:pt x="408" y="1536"/>
                      <a:pt x="408" y="1479"/>
                    </a:cubicBezTo>
                    <a:cubicBezTo>
                      <a:pt x="394" y="1437"/>
                      <a:pt x="366" y="1324"/>
                      <a:pt x="338" y="1240"/>
                    </a:cubicBezTo>
                    <a:cubicBezTo>
                      <a:pt x="310" y="1170"/>
                      <a:pt x="282" y="1071"/>
                      <a:pt x="268" y="1043"/>
                    </a:cubicBezTo>
                    <a:cubicBezTo>
                      <a:pt x="268" y="1015"/>
                      <a:pt x="253" y="944"/>
                      <a:pt x="239" y="874"/>
                    </a:cubicBezTo>
                    <a:cubicBezTo>
                      <a:pt x="225" y="803"/>
                      <a:pt x="211" y="719"/>
                      <a:pt x="211" y="691"/>
                    </a:cubicBezTo>
                    <a:cubicBezTo>
                      <a:pt x="211" y="663"/>
                      <a:pt x="197" y="634"/>
                      <a:pt x="197" y="620"/>
                    </a:cubicBezTo>
                    <a:cubicBezTo>
                      <a:pt x="169" y="606"/>
                      <a:pt x="169" y="564"/>
                      <a:pt x="169" y="550"/>
                    </a:cubicBezTo>
                    <a:cubicBezTo>
                      <a:pt x="169" y="494"/>
                      <a:pt x="127" y="381"/>
                      <a:pt x="99" y="325"/>
                    </a:cubicBezTo>
                    <a:cubicBezTo>
                      <a:pt x="99" y="297"/>
                      <a:pt x="85" y="268"/>
                      <a:pt x="85" y="240"/>
                    </a:cubicBezTo>
                    <a:cubicBezTo>
                      <a:pt x="85" y="226"/>
                      <a:pt x="85" y="212"/>
                      <a:pt x="70" y="212"/>
                    </a:cubicBezTo>
                    <a:cubicBezTo>
                      <a:pt x="70" y="198"/>
                      <a:pt x="56" y="170"/>
                      <a:pt x="56" y="142"/>
                    </a:cubicBezTo>
                    <a:cubicBezTo>
                      <a:pt x="42" y="43"/>
                      <a:pt x="28" y="15"/>
                      <a:pt x="14" y="1"/>
                    </a:cubicBezTo>
                    <a:cubicBezTo>
                      <a:pt x="14" y="1"/>
                      <a:pt x="14" y="1"/>
                      <a:pt x="0" y="1"/>
                    </a:cubicBezTo>
                    <a:cubicBezTo>
                      <a:pt x="14" y="29"/>
                      <a:pt x="14" y="57"/>
                      <a:pt x="28" y="71"/>
                    </a:cubicBezTo>
                    <a:cubicBezTo>
                      <a:pt x="28" y="99"/>
                      <a:pt x="56" y="212"/>
                      <a:pt x="85" y="311"/>
                    </a:cubicBezTo>
                    <a:cubicBezTo>
                      <a:pt x="127" y="395"/>
                      <a:pt x="155" y="522"/>
                      <a:pt x="155" y="564"/>
                    </a:cubicBezTo>
                    <a:cubicBezTo>
                      <a:pt x="155" y="592"/>
                      <a:pt x="169" y="620"/>
                      <a:pt x="169" y="620"/>
                    </a:cubicBezTo>
                    <a:cubicBezTo>
                      <a:pt x="197" y="649"/>
                      <a:pt x="211" y="677"/>
                      <a:pt x="197" y="705"/>
                    </a:cubicBezTo>
                    <a:cubicBezTo>
                      <a:pt x="197" y="719"/>
                      <a:pt x="197" y="733"/>
                      <a:pt x="197" y="761"/>
                    </a:cubicBezTo>
                    <a:cubicBezTo>
                      <a:pt x="225" y="789"/>
                      <a:pt x="239" y="902"/>
                      <a:pt x="239" y="987"/>
                    </a:cubicBezTo>
                    <a:cubicBezTo>
                      <a:pt x="268" y="1226"/>
                      <a:pt x="394" y="1860"/>
                      <a:pt x="465" y="2057"/>
                    </a:cubicBezTo>
                    <a:cubicBezTo>
                      <a:pt x="479" y="2099"/>
                      <a:pt x="521" y="2268"/>
                      <a:pt x="563" y="2409"/>
                    </a:cubicBezTo>
                    <a:cubicBezTo>
                      <a:pt x="577" y="2465"/>
                      <a:pt x="591" y="2536"/>
                      <a:pt x="620" y="2606"/>
                    </a:cubicBezTo>
                    <a:lnTo>
                      <a:pt x="690" y="2606"/>
                    </a:lnTo>
                    <a:cubicBezTo>
                      <a:pt x="676" y="2550"/>
                      <a:pt x="662" y="2465"/>
                      <a:pt x="648" y="23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1634750" y="946950"/>
                <a:ext cx="1075" cy="2475"/>
              </a:xfrm>
              <a:custGeom>
                <a:avLst/>
                <a:gdLst/>
                <a:ahLst/>
                <a:cxnLst/>
                <a:rect l="l" t="t" r="r" b="b"/>
                <a:pathLst>
                  <a:path w="43" h="99" extrusionOk="0">
                    <a:moveTo>
                      <a:pt x="14" y="14"/>
                    </a:moveTo>
                    <a:cubicBezTo>
                      <a:pt x="14" y="0"/>
                      <a:pt x="14" y="0"/>
                      <a:pt x="14" y="28"/>
                    </a:cubicBezTo>
                    <a:cubicBezTo>
                      <a:pt x="0" y="42"/>
                      <a:pt x="14" y="71"/>
                      <a:pt x="28" y="85"/>
                    </a:cubicBezTo>
                    <a:cubicBezTo>
                      <a:pt x="42" y="99"/>
                      <a:pt x="42" y="99"/>
                      <a:pt x="28" y="71"/>
                    </a:cubicBezTo>
                    <a:cubicBezTo>
                      <a:pt x="28" y="57"/>
                      <a:pt x="28" y="28"/>
                      <a:pt x="14"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1622450" y="1054325"/>
                <a:ext cx="1100" cy="2825"/>
              </a:xfrm>
              <a:custGeom>
                <a:avLst/>
                <a:gdLst/>
                <a:ahLst/>
                <a:cxnLst/>
                <a:rect l="l" t="t" r="r" b="b"/>
                <a:pathLst>
                  <a:path w="44" h="113" extrusionOk="0">
                    <a:moveTo>
                      <a:pt x="29" y="14"/>
                    </a:moveTo>
                    <a:cubicBezTo>
                      <a:pt x="1" y="28"/>
                      <a:pt x="1" y="99"/>
                      <a:pt x="29" y="113"/>
                    </a:cubicBezTo>
                    <a:cubicBezTo>
                      <a:pt x="43" y="113"/>
                      <a:pt x="43" y="99"/>
                      <a:pt x="43" y="56"/>
                    </a:cubicBezTo>
                    <a:cubicBezTo>
                      <a:pt x="43" y="28"/>
                      <a:pt x="43" y="0"/>
                      <a:pt x="29" y="1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1804100" y="906450"/>
                <a:ext cx="1800" cy="1800"/>
              </a:xfrm>
              <a:custGeom>
                <a:avLst/>
                <a:gdLst/>
                <a:ahLst/>
                <a:cxnLst/>
                <a:rect l="l" t="t" r="r" b="b"/>
                <a:pathLst>
                  <a:path w="72" h="72" extrusionOk="0">
                    <a:moveTo>
                      <a:pt x="57" y="43"/>
                    </a:moveTo>
                    <a:cubicBezTo>
                      <a:pt x="71" y="43"/>
                      <a:pt x="71" y="29"/>
                      <a:pt x="71" y="15"/>
                    </a:cubicBezTo>
                    <a:cubicBezTo>
                      <a:pt x="57" y="1"/>
                      <a:pt x="43" y="1"/>
                      <a:pt x="29" y="15"/>
                    </a:cubicBezTo>
                    <a:cubicBezTo>
                      <a:pt x="1" y="43"/>
                      <a:pt x="29" y="71"/>
                      <a:pt x="57"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1809725" y="941675"/>
                <a:ext cx="5300" cy="4600"/>
              </a:xfrm>
              <a:custGeom>
                <a:avLst/>
                <a:gdLst/>
                <a:ahLst/>
                <a:cxnLst/>
                <a:rect l="l" t="t" r="r" b="b"/>
                <a:pathLst>
                  <a:path w="212" h="184" extrusionOk="0">
                    <a:moveTo>
                      <a:pt x="0" y="0"/>
                    </a:moveTo>
                    <a:cubicBezTo>
                      <a:pt x="57" y="42"/>
                      <a:pt x="141" y="113"/>
                      <a:pt x="169" y="155"/>
                    </a:cubicBezTo>
                    <a:cubicBezTo>
                      <a:pt x="184" y="169"/>
                      <a:pt x="198" y="183"/>
                      <a:pt x="212" y="183"/>
                    </a:cubicBezTo>
                    <a:cubicBezTo>
                      <a:pt x="212" y="183"/>
                      <a:pt x="198" y="169"/>
                      <a:pt x="198" y="169"/>
                    </a:cubicBezTo>
                    <a:cubicBezTo>
                      <a:pt x="169" y="113"/>
                      <a:pt x="43" y="14"/>
                      <a:pt x="15" y="0"/>
                    </a:cubicBezTo>
                    <a:cubicBezTo>
                      <a:pt x="15" y="0"/>
                      <a:pt x="0"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1831550" y="900475"/>
                <a:ext cx="226725" cy="329525"/>
              </a:xfrm>
              <a:custGeom>
                <a:avLst/>
                <a:gdLst/>
                <a:ahLst/>
                <a:cxnLst/>
                <a:rect l="l" t="t" r="r" b="b"/>
                <a:pathLst>
                  <a:path w="9069" h="13181" extrusionOk="0">
                    <a:moveTo>
                      <a:pt x="141" y="1423"/>
                    </a:moveTo>
                    <a:cubicBezTo>
                      <a:pt x="141" y="1395"/>
                      <a:pt x="155" y="1352"/>
                      <a:pt x="169" y="1338"/>
                    </a:cubicBezTo>
                    <a:cubicBezTo>
                      <a:pt x="183" y="1310"/>
                      <a:pt x="198" y="1268"/>
                      <a:pt x="198" y="1254"/>
                    </a:cubicBezTo>
                    <a:cubicBezTo>
                      <a:pt x="198" y="1226"/>
                      <a:pt x="226" y="1155"/>
                      <a:pt x="240" y="1127"/>
                    </a:cubicBezTo>
                    <a:cubicBezTo>
                      <a:pt x="268" y="1085"/>
                      <a:pt x="296" y="1042"/>
                      <a:pt x="310" y="1014"/>
                    </a:cubicBezTo>
                    <a:cubicBezTo>
                      <a:pt x="310" y="1014"/>
                      <a:pt x="324" y="958"/>
                      <a:pt x="338" y="944"/>
                    </a:cubicBezTo>
                    <a:cubicBezTo>
                      <a:pt x="352" y="930"/>
                      <a:pt x="395" y="859"/>
                      <a:pt x="465" y="747"/>
                    </a:cubicBezTo>
                    <a:cubicBezTo>
                      <a:pt x="536" y="634"/>
                      <a:pt x="648" y="493"/>
                      <a:pt x="747" y="395"/>
                    </a:cubicBezTo>
                    <a:cubicBezTo>
                      <a:pt x="662" y="465"/>
                      <a:pt x="564" y="564"/>
                      <a:pt x="507" y="662"/>
                    </a:cubicBezTo>
                    <a:cubicBezTo>
                      <a:pt x="465" y="719"/>
                      <a:pt x="423" y="789"/>
                      <a:pt x="395" y="817"/>
                    </a:cubicBezTo>
                    <a:cubicBezTo>
                      <a:pt x="367" y="845"/>
                      <a:pt x="367" y="874"/>
                      <a:pt x="367" y="874"/>
                    </a:cubicBezTo>
                    <a:cubicBezTo>
                      <a:pt x="367" y="902"/>
                      <a:pt x="338" y="916"/>
                      <a:pt x="324" y="916"/>
                    </a:cubicBezTo>
                    <a:cubicBezTo>
                      <a:pt x="310" y="930"/>
                      <a:pt x="254" y="1042"/>
                      <a:pt x="198" y="1155"/>
                    </a:cubicBezTo>
                    <a:cubicBezTo>
                      <a:pt x="155" y="1240"/>
                      <a:pt x="85" y="1465"/>
                      <a:pt x="43" y="1676"/>
                    </a:cubicBezTo>
                    <a:cubicBezTo>
                      <a:pt x="14" y="1887"/>
                      <a:pt x="0" y="2338"/>
                      <a:pt x="29" y="2451"/>
                    </a:cubicBezTo>
                    <a:cubicBezTo>
                      <a:pt x="29" y="2493"/>
                      <a:pt x="57" y="2591"/>
                      <a:pt x="71" y="2690"/>
                    </a:cubicBezTo>
                    <a:cubicBezTo>
                      <a:pt x="85" y="2775"/>
                      <a:pt x="113" y="2915"/>
                      <a:pt x="141" y="3014"/>
                    </a:cubicBezTo>
                    <a:cubicBezTo>
                      <a:pt x="226" y="3394"/>
                      <a:pt x="254" y="3915"/>
                      <a:pt x="198" y="4126"/>
                    </a:cubicBezTo>
                    <a:cubicBezTo>
                      <a:pt x="169" y="4211"/>
                      <a:pt x="155" y="4267"/>
                      <a:pt x="169" y="4267"/>
                    </a:cubicBezTo>
                    <a:cubicBezTo>
                      <a:pt x="169" y="4267"/>
                      <a:pt x="169" y="4267"/>
                      <a:pt x="169" y="4267"/>
                    </a:cubicBezTo>
                    <a:cubicBezTo>
                      <a:pt x="212" y="4267"/>
                      <a:pt x="240" y="4197"/>
                      <a:pt x="282" y="4028"/>
                    </a:cubicBezTo>
                    <a:cubicBezTo>
                      <a:pt x="367" y="3634"/>
                      <a:pt x="465" y="3352"/>
                      <a:pt x="592" y="3141"/>
                    </a:cubicBezTo>
                    <a:cubicBezTo>
                      <a:pt x="634" y="3098"/>
                      <a:pt x="648" y="3070"/>
                      <a:pt x="648" y="3056"/>
                    </a:cubicBezTo>
                    <a:cubicBezTo>
                      <a:pt x="662" y="3000"/>
                      <a:pt x="775" y="2901"/>
                      <a:pt x="859" y="2845"/>
                    </a:cubicBezTo>
                    <a:cubicBezTo>
                      <a:pt x="916" y="2817"/>
                      <a:pt x="1014" y="2732"/>
                      <a:pt x="1085" y="2690"/>
                    </a:cubicBezTo>
                    <a:lnTo>
                      <a:pt x="1197" y="2577"/>
                    </a:lnTo>
                    <a:lnTo>
                      <a:pt x="1338" y="2676"/>
                    </a:lnTo>
                    <a:cubicBezTo>
                      <a:pt x="1409" y="2732"/>
                      <a:pt x="1493" y="2789"/>
                      <a:pt x="1549" y="2817"/>
                    </a:cubicBezTo>
                    <a:cubicBezTo>
                      <a:pt x="1592" y="2845"/>
                      <a:pt x="1704" y="2901"/>
                      <a:pt x="1789" y="2944"/>
                    </a:cubicBezTo>
                    <a:lnTo>
                      <a:pt x="1958" y="3042"/>
                    </a:lnTo>
                    <a:lnTo>
                      <a:pt x="2000" y="3183"/>
                    </a:lnTo>
                    <a:cubicBezTo>
                      <a:pt x="2056" y="3380"/>
                      <a:pt x="2141" y="3619"/>
                      <a:pt x="2169" y="3676"/>
                    </a:cubicBezTo>
                    <a:cubicBezTo>
                      <a:pt x="2183" y="3676"/>
                      <a:pt x="2211" y="3732"/>
                      <a:pt x="2211" y="3746"/>
                    </a:cubicBezTo>
                    <a:cubicBezTo>
                      <a:pt x="2225" y="3774"/>
                      <a:pt x="2296" y="3915"/>
                      <a:pt x="2380" y="4098"/>
                    </a:cubicBezTo>
                    <a:cubicBezTo>
                      <a:pt x="2479" y="4295"/>
                      <a:pt x="2563" y="4478"/>
                      <a:pt x="2591" y="4535"/>
                    </a:cubicBezTo>
                    <a:cubicBezTo>
                      <a:pt x="2606" y="4577"/>
                      <a:pt x="2634" y="4633"/>
                      <a:pt x="2634" y="4647"/>
                    </a:cubicBezTo>
                    <a:cubicBezTo>
                      <a:pt x="2648" y="4676"/>
                      <a:pt x="2662" y="4845"/>
                      <a:pt x="2662" y="4943"/>
                    </a:cubicBezTo>
                    <a:cubicBezTo>
                      <a:pt x="2662" y="5211"/>
                      <a:pt x="2690" y="5492"/>
                      <a:pt x="2718" y="5661"/>
                    </a:cubicBezTo>
                    <a:cubicBezTo>
                      <a:pt x="2732" y="5718"/>
                      <a:pt x="2746" y="5802"/>
                      <a:pt x="2760" y="5844"/>
                    </a:cubicBezTo>
                    <a:cubicBezTo>
                      <a:pt x="2760" y="5887"/>
                      <a:pt x="2789" y="5929"/>
                      <a:pt x="2789" y="5929"/>
                    </a:cubicBezTo>
                    <a:cubicBezTo>
                      <a:pt x="2803" y="5943"/>
                      <a:pt x="2817" y="5985"/>
                      <a:pt x="2817" y="6013"/>
                    </a:cubicBezTo>
                    <a:cubicBezTo>
                      <a:pt x="2817" y="6056"/>
                      <a:pt x="2929" y="6478"/>
                      <a:pt x="2972" y="6563"/>
                    </a:cubicBezTo>
                    <a:cubicBezTo>
                      <a:pt x="2986" y="6577"/>
                      <a:pt x="3000" y="6633"/>
                      <a:pt x="3014" y="6689"/>
                    </a:cubicBezTo>
                    <a:cubicBezTo>
                      <a:pt x="3028" y="6732"/>
                      <a:pt x="3098" y="6858"/>
                      <a:pt x="3155" y="6985"/>
                    </a:cubicBezTo>
                    <a:cubicBezTo>
                      <a:pt x="3253" y="7196"/>
                      <a:pt x="3281" y="7224"/>
                      <a:pt x="3493" y="7436"/>
                    </a:cubicBezTo>
                    <a:cubicBezTo>
                      <a:pt x="3746" y="7689"/>
                      <a:pt x="3929" y="7858"/>
                      <a:pt x="3957" y="7872"/>
                    </a:cubicBezTo>
                    <a:cubicBezTo>
                      <a:pt x="3986" y="7886"/>
                      <a:pt x="4056" y="7957"/>
                      <a:pt x="4070" y="7957"/>
                    </a:cubicBezTo>
                    <a:cubicBezTo>
                      <a:pt x="4112" y="7999"/>
                      <a:pt x="4225" y="8097"/>
                      <a:pt x="4323" y="8182"/>
                    </a:cubicBezTo>
                    <a:cubicBezTo>
                      <a:pt x="4436" y="8266"/>
                      <a:pt x="4577" y="8393"/>
                      <a:pt x="4647" y="8464"/>
                    </a:cubicBezTo>
                    <a:cubicBezTo>
                      <a:pt x="4718" y="8520"/>
                      <a:pt x="4774" y="8576"/>
                      <a:pt x="4788" y="8576"/>
                    </a:cubicBezTo>
                    <a:cubicBezTo>
                      <a:pt x="4788" y="8576"/>
                      <a:pt x="4774" y="8576"/>
                      <a:pt x="4774" y="8576"/>
                    </a:cubicBezTo>
                    <a:cubicBezTo>
                      <a:pt x="4788" y="8576"/>
                      <a:pt x="4816" y="8604"/>
                      <a:pt x="5056" y="8844"/>
                    </a:cubicBezTo>
                    <a:cubicBezTo>
                      <a:pt x="5182" y="8985"/>
                      <a:pt x="5323" y="9125"/>
                      <a:pt x="5351" y="9154"/>
                    </a:cubicBezTo>
                    <a:cubicBezTo>
                      <a:pt x="5394" y="9182"/>
                      <a:pt x="5492" y="9280"/>
                      <a:pt x="5577" y="9365"/>
                    </a:cubicBezTo>
                    <a:cubicBezTo>
                      <a:pt x="5774" y="9562"/>
                      <a:pt x="5943" y="9703"/>
                      <a:pt x="6196" y="9914"/>
                    </a:cubicBezTo>
                    <a:cubicBezTo>
                      <a:pt x="6351" y="10055"/>
                      <a:pt x="6534" y="10252"/>
                      <a:pt x="6534" y="10336"/>
                    </a:cubicBezTo>
                    <a:cubicBezTo>
                      <a:pt x="6534" y="10351"/>
                      <a:pt x="6534" y="10365"/>
                      <a:pt x="6520" y="10365"/>
                    </a:cubicBezTo>
                    <a:cubicBezTo>
                      <a:pt x="6520" y="10379"/>
                      <a:pt x="6492" y="10407"/>
                      <a:pt x="6478" y="10435"/>
                    </a:cubicBezTo>
                    <a:cubicBezTo>
                      <a:pt x="6365" y="10646"/>
                      <a:pt x="6281" y="10815"/>
                      <a:pt x="6281" y="10829"/>
                    </a:cubicBezTo>
                    <a:cubicBezTo>
                      <a:pt x="6281" y="10857"/>
                      <a:pt x="5957" y="11491"/>
                      <a:pt x="5830" y="11716"/>
                    </a:cubicBezTo>
                    <a:cubicBezTo>
                      <a:pt x="5774" y="11829"/>
                      <a:pt x="5703" y="11956"/>
                      <a:pt x="5689" y="11998"/>
                    </a:cubicBezTo>
                    <a:cubicBezTo>
                      <a:pt x="5661" y="12040"/>
                      <a:pt x="5633" y="12097"/>
                      <a:pt x="5619" y="12111"/>
                    </a:cubicBezTo>
                    <a:cubicBezTo>
                      <a:pt x="5605" y="12125"/>
                      <a:pt x="5577" y="12153"/>
                      <a:pt x="5563" y="12195"/>
                    </a:cubicBezTo>
                    <a:cubicBezTo>
                      <a:pt x="5549" y="12223"/>
                      <a:pt x="5506" y="12308"/>
                      <a:pt x="5478" y="12364"/>
                    </a:cubicBezTo>
                    <a:cubicBezTo>
                      <a:pt x="5436" y="12421"/>
                      <a:pt x="5408" y="12477"/>
                      <a:pt x="5394" y="12505"/>
                    </a:cubicBezTo>
                    <a:cubicBezTo>
                      <a:pt x="5380" y="12533"/>
                      <a:pt x="5366" y="12561"/>
                      <a:pt x="5337" y="12575"/>
                    </a:cubicBezTo>
                    <a:cubicBezTo>
                      <a:pt x="5323" y="12575"/>
                      <a:pt x="5309" y="12604"/>
                      <a:pt x="5295" y="12660"/>
                    </a:cubicBezTo>
                    <a:cubicBezTo>
                      <a:pt x="5281" y="12702"/>
                      <a:pt x="5225" y="12787"/>
                      <a:pt x="5182" y="12843"/>
                    </a:cubicBezTo>
                    <a:cubicBezTo>
                      <a:pt x="5140" y="12885"/>
                      <a:pt x="5112" y="12913"/>
                      <a:pt x="5112" y="12927"/>
                    </a:cubicBezTo>
                    <a:lnTo>
                      <a:pt x="5112" y="12913"/>
                    </a:lnTo>
                    <a:cubicBezTo>
                      <a:pt x="5112" y="12942"/>
                      <a:pt x="5070" y="13012"/>
                      <a:pt x="5028" y="13082"/>
                    </a:cubicBezTo>
                    <a:cubicBezTo>
                      <a:pt x="4999" y="13111"/>
                      <a:pt x="4971" y="13139"/>
                      <a:pt x="4957" y="13181"/>
                    </a:cubicBezTo>
                    <a:lnTo>
                      <a:pt x="5028" y="13181"/>
                    </a:lnTo>
                    <a:cubicBezTo>
                      <a:pt x="5056" y="13111"/>
                      <a:pt x="5098" y="13054"/>
                      <a:pt x="5140" y="12984"/>
                    </a:cubicBezTo>
                    <a:cubicBezTo>
                      <a:pt x="5168" y="12942"/>
                      <a:pt x="5211" y="12871"/>
                      <a:pt x="5253" y="12829"/>
                    </a:cubicBezTo>
                    <a:cubicBezTo>
                      <a:pt x="5295" y="12773"/>
                      <a:pt x="5309" y="12730"/>
                      <a:pt x="5309" y="12716"/>
                    </a:cubicBezTo>
                    <a:cubicBezTo>
                      <a:pt x="5309" y="12688"/>
                      <a:pt x="5337" y="12632"/>
                      <a:pt x="5366" y="12604"/>
                    </a:cubicBezTo>
                    <a:cubicBezTo>
                      <a:pt x="5422" y="12547"/>
                      <a:pt x="5520" y="12350"/>
                      <a:pt x="5591" y="12209"/>
                    </a:cubicBezTo>
                    <a:cubicBezTo>
                      <a:pt x="5605" y="12181"/>
                      <a:pt x="5633" y="12125"/>
                      <a:pt x="5661" y="12111"/>
                    </a:cubicBezTo>
                    <a:cubicBezTo>
                      <a:pt x="5661" y="12097"/>
                      <a:pt x="5689" y="12068"/>
                      <a:pt x="5718" y="12012"/>
                    </a:cubicBezTo>
                    <a:cubicBezTo>
                      <a:pt x="5732" y="11970"/>
                      <a:pt x="5774" y="11899"/>
                      <a:pt x="5802" y="11843"/>
                    </a:cubicBezTo>
                    <a:cubicBezTo>
                      <a:pt x="5830" y="11801"/>
                      <a:pt x="5915" y="11646"/>
                      <a:pt x="5985" y="11505"/>
                    </a:cubicBezTo>
                    <a:cubicBezTo>
                      <a:pt x="6041" y="11407"/>
                      <a:pt x="6126" y="11252"/>
                      <a:pt x="6140" y="11238"/>
                    </a:cubicBezTo>
                    <a:cubicBezTo>
                      <a:pt x="6140" y="11224"/>
                      <a:pt x="6154" y="11195"/>
                      <a:pt x="6154" y="11153"/>
                    </a:cubicBezTo>
                    <a:cubicBezTo>
                      <a:pt x="6168" y="11111"/>
                      <a:pt x="6182" y="11069"/>
                      <a:pt x="6210" y="11055"/>
                    </a:cubicBezTo>
                    <a:cubicBezTo>
                      <a:pt x="6224" y="11055"/>
                      <a:pt x="6224" y="11055"/>
                      <a:pt x="6224" y="11055"/>
                    </a:cubicBezTo>
                    <a:cubicBezTo>
                      <a:pt x="6224" y="11026"/>
                      <a:pt x="6253" y="10984"/>
                      <a:pt x="6337" y="10787"/>
                    </a:cubicBezTo>
                    <a:cubicBezTo>
                      <a:pt x="6351" y="10759"/>
                      <a:pt x="6379" y="10703"/>
                      <a:pt x="6408" y="10660"/>
                    </a:cubicBezTo>
                    <a:cubicBezTo>
                      <a:pt x="6436" y="10618"/>
                      <a:pt x="6450" y="10576"/>
                      <a:pt x="6450" y="10562"/>
                    </a:cubicBezTo>
                    <a:cubicBezTo>
                      <a:pt x="6450" y="10505"/>
                      <a:pt x="6633" y="10280"/>
                      <a:pt x="6703" y="10252"/>
                    </a:cubicBezTo>
                    <a:cubicBezTo>
                      <a:pt x="6731" y="10238"/>
                      <a:pt x="6788" y="10196"/>
                      <a:pt x="6802" y="10182"/>
                    </a:cubicBezTo>
                    <a:cubicBezTo>
                      <a:pt x="6802" y="10182"/>
                      <a:pt x="6844" y="10125"/>
                      <a:pt x="6872" y="10125"/>
                    </a:cubicBezTo>
                    <a:cubicBezTo>
                      <a:pt x="6929" y="10125"/>
                      <a:pt x="7365" y="9844"/>
                      <a:pt x="7520" y="9703"/>
                    </a:cubicBezTo>
                    <a:cubicBezTo>
                      <a:pt x="7830" y="9435"/>
                      <a:pt x="8210" y="9041"/>
                      <a:pt x="8351" y="8844"/>
                    </a:cubicBezTo>
                    <a:cubicBezTo>
                      <a:pt x="8492" y="8647"/>
                      <a:pt x="8590" y="8506"/>
                      <a:pt x="8590" y="8492"/>
                    </a:cubicBezTo>
                    <a:lnTo>
                      <a:pt x="8590" y="8492"/>
                    </a:lnTo>
                    <a:cubicBezTo>
                      <a:pt x="8590" y="8478"/>
                      <a:pt x="8618" y="8435"/>
                      <a:pt x="8661" y="8365"/>
                    </a:cubicBezTo>
                    <a:cubicBezTo>
                      <a:pt x="8703" y="8295"/>
                      <a:pt x="8731" y="8252"/>
                      <a:pt x="8731" y="8238"/>
                    </a:cubicBezTo>
                    <a:cubicBezTo>
                      <a:pt x="8731" y="8210"/>
                      <a:pt x="8816" y="8027"/>
                      <a:pt x="8816" y="8027"/>
                    </a:cubicBezTo>
                    <a:cubicBezTo>
                      <a:pt x="8858" y="7914"/>
                      <a:pt x="8900" y="7816"/>
                      <a:pt x="8914" y="7802"/>
                    </a:cubicBezTo>
                    <a:cubicBezTo>
                      <a:pt x="8928" y="7774"/>
                      <a:pt x="8970" y="7647"/>
                      <a:pt x="9013" y="7506"/>
                    </a:cubicBezTo>
                    <a:cubicBezTo>
                      <a:pt x="9027" y="7450"/>
                      <a:pt x="9041" y="7393"/>
                      <a:pt x="9069" y="7337"/>
                    </a:cubicBezTo>
                    <a:lnTo>
                      <a:pt x="9069" y="7027"/>
                    </a:lnTo>
                    <a:cubicBezTo>
                      <a:pt x="9055" y="7041"/>
                      <a:pt x="9055" y="7069"/>
                      <a:pt x="9055" y="7069"/>
                    </a:cubicBezTo>
                    <a:cubicBezTo>
                      <a:pt x="9055" y="7098"/>
                      <a:pt x="9041" y="7126"/>
                      <a:pt x="9027" y="7140"/>
                    </a:cubicBezTo>
                    <a:cubicBezTo>
                      <a:pt x="9027" y="7154"/>
                      <a:pt x="8984" y="7267"/>
                      <a:pt x="8928" y="7436"/>
                    </a:cubicBezTo>
                    <a:cubicBezTo>
                      <a:pt x="8886" y="7576"/>
                      <a:pt x="8830" y="7731"/>
                      <a:pt x="8816" y="7745"/>
                    </a:cubicBezTo>
                    <a:cubicBezTo>
                      <a:pt x="8801" y="7774"/>
                      <a:pt x="8787" y="7802"/>
                      <a:pt x="8787" y="7802"/>
                    </a:cubicBezTo>
                    <a:cubicBezTo>
                      <a:pt x="8787" y="7830"/>
                      <a:pt x="8759" y="7900"/>
                      <a:pt x="8745" y="7928"/>
                    </a:cubicBezTo>
                    <a:cubicBezTo>
                      <a:pt x="8717" y="7985"/>
                      <a:pt x="8675" y="8069"/>
                      <a:pt x="8647" y="8140"/>
                    </a:cubicBezTo>
                    <a:cubicBezTo>
                      <a:pt x="8618" y="8210"/>
                      <a:pt x="8576" y="8309"/>
                      <a:pt x="8534" y="8365"/>
                    </a:cubicBezTo>
                    <a:cubicBezTo>
                      <a:pt x="8506" y="8421"/>
                      <a:pt x="8478" y="8464"/>
                      <a:pt x="8478" y="8464"/>
                    </a:cubicBezTo>
                    <a:cubicBezTo>
                      <a:pt x="8463" y="8478"/>
                      <a:pt x="8463" y="8506"/>
                      <a:pt x="8393" y="8604"/>
                    </a:cubicBezTo>
                    <a:cubicBezTo>
                      <a:pt x="8351" y="8661"/>
                      <a:pt x="8294" y="8745"/>
                      <a:pt x="8266" y="8787"/>
                    </a:cubicBezTo>
                    <a:cubicBezTo>
                      <a:pt x="8238" y="8830"/>
                      <a:pt x="8168" y="8914"/>
                      <a:pt x="8097" y="8999"/>
                    </a:cubicBezTo>
                    <a:cubicBezTo>
                      <a:pt x="8041" y="9069"/>
                      <a:pt x="7957" y="9154"/>
                      <a:pt x="7928" y="9196"/>
                    </a:cubicBezTo>
                    <a:cubicBezTo>
                      <a:pt x="7802" y="9351"/>
                      <a:pt x="7492" y="9632"/>
                      <a:pt x="7323" y="9773"/>
                    </a:cubicBezTo>
                    <a:cubicBezTo>
                      <a:pt x="7182" y="9886"/>
                      <a:pt x="6886" y="10083"/>
                      <a:pt x="6830" y="10083"/>
                    </a:cubicBezTo>
                    <a:cubicBezTo>
                      <a:pt x="6830" y="10083"/>
                      <a:pt x="6816" y="10083"/>
                      <a:pt x="6816" y="10083"/>
                    </a:cubicBezTo>
                    <a:cubicBezTo>
                      <a:pt x="6802" y="10069"/>
                      <a:pt x="6788" y="10055"/>
                      <a:pt x="6957" y="9829"/>
                    </a:cubicBezTo>
                    <a:cubicBezTo>
                      <a:pt x="7027" y="9731"/>
                      <a:pt x="7126" y="9590"/>
                      <a:pt x="7210" y="9506"/>
                    </a:cubicBezTo>
                    <a:cubicBezTo>
                      <a:pt x="7252" y="9449"/>
                      <a:pt x="7337" y="9337"/>
                      <a:pt x="7393" y="9252"/>
                    </a:cubicBezTo>
                    <a:cubicBezTo>
                      <a:pt x="7450" y="9168"/>
                      <a:pt x="7520" y="9069"/>
                      <a:pt x="7534" y="9055"/>
                    </a:cubicBezTo>
                    <a:cubicBezTo>
                      <a:pt x="7633" y="8956"/>
                      <a:pt x="7872" y="8407"/>
                      <a:pt x="7872" y="8280"/>
                    </a:cubicBezTo>
                    <a:cubicBezTo>
                      <a:pt x="7872" y="8238"/>
                      <a:pt x="7886" y="8196"/>
                      <a:pt x="7900" y="8168"/>
                    </a:cubicBezTo>
                    <a:cubicBezTo>
                      <a:pt x="7914" y="8154"/>
                      <a:pt x="7928" y="8112"/>
                      <a:pt x="7928" y="8083"/>
                    </a:cubicBezTo>
                    <a:cubicBezTo>
                      <a:pt x="7928" y="8055"/>
                      <a:pt x="7928" y="7999"/>
                      <a:pt x="7942" y="7985"/>
                    </a:cubicBezTo>
                    <a:cubicBezTo>
                      <a:pt x="7957" y="7985"/>
                      <a:pt x="7971" y="7943"/>
                      <a:pt x="7985" y="7886"/>
                    </a:cubicBezTo>
                    <a:cubicBezTo>
                      <a:pt x="7999" y="7844"/>
                      <a:pt x="8041" y="7731"/>
                      <a:pt x="8069" y="7661"/>
                    </a:cubicBezTo>
                    <a:cubicBezTo>
                      <a:pt x="8154" y="7492"/>
                      <a:pt x="8196" y="7337"/>
                      <a:pt x="8210" y="7210"/>
                    </a:cubicBezTo>
                    <a:cubicBezTo>
                      <a:pt x="8224" y="7154"/>
                      <a:pt x="8238" y="7069"/>
                      <a:pt x="8252" y="7041"/>
                    </a:cubicBezTo>
                    <a:cubicBezTo>
                      <a:pt x="8266" y="6971"/>
                      <a:pt x="8280" y="6886"/>
                      <a:pt x="8294" y="6717"/>
                    </a:cubicBezTo>
                    <a:cubicBezTo>
                      <a:pt x="8309" y="6647"/>
                      <a:pt x="8323" y="6563"/>
                      <a:pt x="8337" y="6520"/>
                    </a:cubicBezTo>
                    <a:cubicBezTo>
                      <a:pt x="8351" y="6478"/>
                      <a:pt x="8365" y="6422"/>
                      <a:pt x="8365" y="6379"/>
                    </a:cubicBezTo>
                    <a:cubicBezTo>
                      <a:pt x="8365" y="6394"/>
                      <a:pt x="8365" y="6394"/>
                      <a:pt x="8365" y="6394"/>
                    </a:cubicBezTo>
                    <a:cubicBezTo>
                      <a:pt x="8365" y="6436"/>
                      <a:pt x="8351" y="6492"/>
                      <a:pt x="8337" y="6520"/>
                    </a:cubicBezTo>
                    <a:cubicBezTo>
                      <a:pt x="8323" y="6548"/>
                      <a:pt x="8309" y="6591"/>
                      <a:pt x="8309" y="6633"/>
                    </a:cubicBezTo>
                    <a:cubicBezTo>
                      <a:pt x="8294" y="6675"/>
                      <a:pt x="8294" y="6732"/>
                      <a:pt x="8280" y="6774"/>
                    </a:cubicBezTo>
                    <a:cubicBezTo>
                      <a:pt x="8266" y="6802"/>
                      <a:pt x="8252" y="6858"/>
                      <a:pt x="8252" y="6900"/>
                    </a:cubicBezTo>
                    <a:cubicBezTo>
                      <a:pt x="8252" y="6929"/>
                      <a:pt x="8252" y="6999"/>
                      <a:pt x="8224" y="7027"/>
                    </a:cubicBezTo>
                    <a:cubicBezTo>
                      <a:pt x="8224" y="7027"/>
                      <a:pt x="8210" y="7069"/>
                      <a:pt x="8196" y="7126"/>
                    </a:cubicBezTo>
                    <a:cubicBezTo>
                      <a:pt x="8154" y="7337"/>
                      <a:pt x="8140" y="7379"/>
                      <a:pt x="8111" y="7422"/>
                    </a:cubicBezTo>
                    <a:cubicBezTo>
                      <a:pt x="8097" y="7436"/>
                      <a:pt x="8055" y="7534"/>
                      <a:pt x="8027" y="7619"/>
                    </a:cubicBezTo>
                    <a:lnTo>
                      <a:pt x="7914" y="7858"/>
                    </a:lnTo>
                    <a:cubicBezTo>
                      <a:pt x="7858" y="7999"/>
                      <a:pt x="7830" y="8083"/>
                      <a:pt x="7773" y="8309"/>
                    </a:cubicBezTo>
                    <a:cubicBezTo>
                      <a:pt x="7759" y="8351"/>
                      <a:pt x="7745" y="8421"/>
                      <a:pt x="7717" y="8435"/>
                    </a:cubicBezTo>
                    <a:cubicBezTo>
                      <a:pt x="7717" y="8435"/>
                      <a:pt x="7717" y="8464"/>
                      <a:pt x="7717" y="8478"/>
                    </a:cubicBezTo>
                    <a:cubicBezTo>
                      <a:pt x="7717" y="8506"/>
                      <a:pt x="7703" y="8548"/>
                      <a:pt x="7689" y="8562"/>
                    </a:cubicBezTo>
                    <a:cubicBezTo>
                      <a:pt x="7689" y="8562"/>
                      <a:pt x="7661" y="8618"/>
                      <a:pt x="7647" y="8675"/>
                    </a:cubicBezTo>
                    <a:cubicBezTo>
                      <a:pt x="7619" y="8731"/>
                      <a:pt x="7548" y="8858"/>
                      <a:pt x="7464" y="8970"/>
                    </a:cubicBezTo>
                    <a:cubicBezTo>
                      <a:pt x="7393" y="9083"/>
                      <a:pt x="7323" y="9196"/>
                      <a:pt x="7309" y="9224"/>
                    </a:cubicBezTo>
                    <a:cubicBezTo>
                      <a:pt x="7295" y="9252"/>
                      <a:pt x="7238" y="9323"/>
                      <a:pt x="7196" y="9393"/>
                    </a:cubicBezTo>
                    <a:cubicBezTo>
                      <a:pt x="7140" y="9463"/>
                      <a:pt x="7041" y="9604"/>
                      <a:pt x="6957" y="9703"/>
                    </a:cubicBezTo>
                    <a:cubicBezTo>
                      <a:pt x="6872" y="9815"/>
                      <a:pt x="6788" y="9914"/>
                      <a:pt x="6774" y="9942"/>
                    </a:cubicBezTo>
                    <a:lnTo>
                      <a:pt x="6675" y="10055"/>
                    </a:lnTo>
                    <a:lnTo>
                      <a:pt x="6689" y="9886"/>
                    </a:lnTo>
                    <a:cubicBezTo>
                      <a:pt x="6717" y="9759"/>
                      <a:pt x="6816" y="9407"/>
                      <a:pt x="6872" y="9294"/>
                    </a:cubicBezTo>
                    <a:cubicBezTo>
                      <a:pt x="6900" y="9266"/>
                      <a:pt x="6914" y="9210"/>
                      <a:pt x="6914" y="9168"/>
                    </a:cubicBezTo>
                    <a:cubicBezTo>
                      <a:pt x="6929" y="9139"/>
                      <a:pt x="6943" y="9083"/>
                      <a:pt x="6943" y="9069"/>
                    </a:cubicBezTo>
                    <a:cubicBezTo>
                      <a:pt x="6957" y="9055"/>
                      <a:pt x="6971" y="9013"/>
                      <a:pt x="6985" y="8970"/>
                    </a:cubicBezTo>
                    <a:cubicBezTo>
                      <a:pt x="6999" y="8914"/>
                      <a:pt x="7027" y="8830"/>
                      <a:pt x="7055" y="8773"/>
                    </a:cubicBezTo>
                    <a:cubicBezTo>
                      <a:pt x="7083" y="8703"/>
                      <a:pt x="7112" y="8647"/>
                      <a:pt x="7112" y="8633"/>
                    </a:cubicBezTo>
                    <a:cubicBezTo>
                      <a:pt x="7112" y="8604"/>
                      <a:pt x="7112" y="8562"/>
                      <a:pt x="7140" y="8520"/>
                    </a:cubicBezTo>
                    <a:cubicBezTo>
                      <a:pt x="7182" y="8407"/>
                      <a:pt x="7238" y="8182"/>
                      <a:pt x="7238" y="8140"/>
                    </a:cubicBezTo>
                    <a:cubicBezTo>
                      <a:pt x="7238" y="8112"/>
                      <a:pt x="7252" y="8069"/>
                      <a:pt x="7267" y="8041"/>
                    </a:cubicBezTo>
                    <a:cubicBezTo>
                      <a:pt x="7309" y="7957"/>
                      <a:pt x="7337" y="7098"/>
                      <a:pt x="7281" y="6915"/>
                    </a:cubicBezTo>
                    <a:cubicBezTo>
                      <a:pt x="7281" y="6872"/>
                      <a:pt x="7267" y="6816"/>
                      <a:pt x="7267" y="6788"/>
                    </a:cubicBezTo>
                    <a:cubicBezTo>
                      <a:pt x="7267" y="6760"/>
                      <a:pt x="7210" y="6534"/>
                      <a:pt x="7168" y="6379"/>
                    </a:cubicBezTo>
                    <a:cubicBezTo>
                      <a:pt x="7112" y="6112"/>
                      <a:pt x="7083" y="6070"/>
                      <a:pt x="7055" y="6013"/>
                    </a:cubicBezTo>
                    <a:cubicBezTo>
                      <a:pt x="7041" y="5971"/>
                      <a:pt x="7027" y="5929"/>
                      <a:pt x="7027" y="5901"/>
                    </a:cubicBezTo>
                    <a:cubicBezTo>
                      <a:pt x="7027" y="5887"/>
                      <a:pt x="6999" y="5816"/>
                      <a:pt x="6971" y="5732"/>
                    </a:cubicBezTo>
                    <a:cubicBezTo>
                      <a:pt x="6929" y="5647"/>
                      <a:pt x="6929" y="5619"/>
                      <a:pt x="6914" y="5591"/>
                    </a:cubicBezTo>
                    <a:cubicBezTo>
                      <a:pt x="6886" y="5577"/>
                      <a:pt x="6872" y="5520"/>
                      <a:pt x="6872" y="5506"/>
                    </a:cubicBezTo>
                    <a:cubicBezTo>
                      <a:pt x="6872" y="5478"/>
                      <a:pt x="6858" y="5464"/>
                      <a:pt x="6858" y="5450"/>
                    </a:cubicBezTo>
                    <a:cubicBezTo>
                      <a:pt x="6844" y="5450"/>
                      <a:pt x="6830" y="5436"/>
                      <a:pt x="6830" y="5408"/>
                    </a:cubicBezTo>
                    <a:cubicBezTo>
                      <a:pt x="6830" y="5380"/>
                      <a:pt x="6746" y="5168"/>
                      <a:pt x="6689" y="5028"/>
                    </a:cubicBezTo>
                    <a:cubicBezTo>
                      <a:pt x="6675" y="5014"/>
                      <a:pt x="6661" y="4943"/>
                      <a:pt x="6633" y="4901"/>
                    </a:cubicBezTo>
                    <a:cubicBezTo>
                      <a:pt x="6619" y="4845"/>
                      <a:pt x="6591" y="4788"/>
                      <a:pt x="6591" y="4774"/>
                    </a:cubicBezTo>
                    <a:cubicBezTo>
                      <a:pt x="6577" y="4746"/>
                      <a:pt x="6562" y="4690"/>
                      <a:pt x="6548" y="4633"/>
                    </a:cubicBezTo>
                    <a:cubicBezTo>
                      <a:pt x="6534" y="4577"/>
                      <a:pt x="6506" y="4521"/>
                      <a:pt x="6506" y="4493"/>
                    </a:cubicBezTo>
                    <a:cubicBezTo>
                      <a:pt x="6478" y="4478"/>
                      <a:pt x="6450" y="4408"/>
                      <a:pt x="6436" y="4352"/>
                    </a:cubicBezTo>
                    <a:cubicBezTo>
                      <a:pt x="6422" y="4295"/>
                      <a:pt x="6379" y="4197"/>
                      <a:pt x="6351" y="4126"/>
                    </a:cubicBezTo>
                    <a:cubicBezTo>
                      <a:pt x="6210" y="3845"/>
                      <a:pt x="6182" y="3760"/>
                      <a:pt x="6154" y="3577"/>
                    </a:cubicBezTo>
                    <a:cubicBezTo>
                      <a:pt x="6140" y="3465"/>
                      <a:pt x="6126" y="3267"/>
                      <a:pt x="6112" y="3127"/>
                    </a:cubicBezTo>
                    <a:cubicBezTo>
                      <a:pt x="6098" y="2831"/>
                      <a:pt x="6070" y="2648"/>
                      <a:pt x="5985" y="2352"/>
                    </a:cubicBezTo>
                    <a:cubicBezTo>
                      <a:pt x="5929" y="2141"/>
                      <a:pt x="5901" y="2056"/>
                      <a:pt x="5887" y="1944"/>
                    </a:cubicBezTo>
                    <a:cubicBezTo>
                      <a:pt x="5872" y="1887"/>
                      <a:pt x="5844" y="1789"/>
                      <a:pt x="5830" y="1732"/>
                    </a:cubicBezTo>
                    <a:cubicBezTo>
                      <a:pt x="5816" y="1676"/>
                      <a:pt x="5788" y="1564"/>
                      <a:pt x="5774" y="1493"/>
                    </a:cubicBezTo>
                    <a:cubicBezTo>
                      <a:pt x="5760" y="1423"/>
                      <a:pt x="5732" y="1324"/>
                      <a:pt x="5703" y="1282"/>
                    </a:cubicBezTo>
                    <a:cubicBezTo>
                      <a:pt x="5689" y="1240"/>
                      <a:pt x="5661" y="1183"/>
                      <a:pt x="5661" y="1155"/>
                    </a:cubicBezTo>
                    <a:cubicBezTo>
                      <a:pt x="5647" y="1141"/>
                      <a:pt x="5633" y="1085"/>
                      <a:pt x="5619" y="1028"/>
                    </a:cubicBezTo>
                    <a:cubicBezTo>
                      <a:pt x="5605" y="958"/>
                      <a:pt x="5591" y="916"/>
                      <a:pt x="5591" y="916"/>
                    </a:cubicBezTo>
                    <a:cubicBezTo>
                      <a:pt x="5563" y="902"/>
                      <a:pt x="5563" y="803"/>
                      <a:pt x="5563" y="803"/>
                    </a:cubicBezTo>
                    <a:cubicBezTo>
                      <a:pt x="5563" y="761"/>
                      <a:pt x="5563" y="733"/>
                      <a:pt x="5549" y="719"/>
                    </a:cubicBezTo>
                    <a:cubicBezTo>
                      <a:pt x="5549" y="719"/>
                      <a:pt x="5549" y="705"/>
                      <a:pt x="5534" y="705"/>
                    </a:cubicBezTo>
                    <a:cubicBezTo>
                      <a:pt x="5549" y="803"/>
                      <a:pt x="5549" y="902"/>
                      <a:pt x="5563" y="916"/>
                    </a:cubicBezTo>
                    <a:cubicBezTo>
                      <a:pt x="5577" y="930"/>
                      <a:pt x="5661" y="1169"/>
                      <a:pt x="5633" y="1197"/>
                    </a:cubicBezTo>
                    <a:lnTo>
                      <a:pt x="5633" y="1211"/>
                    </a:lnTo>
                    <a:lnTo>
                      <a:pt x="5619" y="1211"/>
                    </a:lnTo>
                    <a:cubicBezTo>
                      <a:pt x="5605" y="1211"/>
                      <a:pt x="5605" y="1211"/>
                      <a:pt x="5394" y="972"/>
                    </a:cubicBezTo>
                    <a:cubicBezTo>
                      <a:pt x="5168" y="733"/>
                      <a:pt x="5042" y="592"/>
                      <a:pt x="4999" y="592"/>
                    </a:cubicBezTo>
                    <a:cubicBezTo>
                      <a:pt x="4985" y="592"/>
                      <a:pt x="4957" y="592"/>
                      <a:pt x="4943" y="564"/>
                    </a:cubicBezTo>
                    <a:cubicBezTo>
                      <a:pt x="4929" y="564"/>
                      <a:pt x="4873" y="536"/>
                      <a:pt x="4802" y="507"/>
                    </a:cubicBezTo>
                    <a:cubicBezTo>
                      <a:pt x="4718" y="493"/>
                      <a:pt x="4633" y="479"/>
                      <a:pt x="4563" y="479"/>
                    </a:cubicBezTo>
                    <a:cubicBezTo>
                      <a:pt x="4436" y="479"/>
                      <a:pt x="4295" y="507"/>
                      <a:pt x="4084" y="578"/>
                    </a:cubicBezTo>
                    <a:cubicBezTo>
                      <a:pt x="3943" y="634"/>
                      <a:pt x="3859" y="648"/>
                      <a:pt x="3817" y="648"/>
                    </a:cubicBezTo>
                    <a:cubicBezTo>
                      <a:pt x="3802" y="648"/>
                      <a:pt x="3788" y="648"/>
                      <a:pt x="3788" y="634"/>
                    </a:cubicBezTo>
                    <a:cubicBezTo>
                      <a:pt x="3450" y="409"/>
                      <a:pt x="3324" y="324"/>
                      <a:pt x="3239" y="296"/>
                    </a:cubicBezTo>
                    <a:cubicBezTo>
                      <a:pt x="3183" y="268"/>
                      <a:pt x="3112" y="240"/>
                      <a:pt x="3084" y="226"/>
                    </a:cubicBezTo>
                    <a:cubicBezTo>
                      <a:pt x="3028" y="212"/>
                      <a:pt x="2676" y="113"/>
                      <a:pt x="2606" y="99"/>
                    </a:cubicBezTo>
                    <a:cubicBezTo>
                      <a:pt x="2563" y="99"/>
                      <a:pt x="2507" y="85"/>
                      <a:pt x="2479" y="85"/>
                    </a:cubicBezTo>
                    <a:cubicBezTo>
                      <a:pt x="2437" y="85"/>
                      <a:pt x="2338" y="57"/>
                      <a:pt x="2239" y="29"/>
                    </a:cubicBezTo>
                    <a:cubicBezTo>
                      <a:pt x="2141" y="15"/>
                      <a:pt x="2070" y="0"/>
                      <a:pt x="2042" y="0"/>
                    </a:cubicBezTo>
                    <a:lnTo>
                      <a:pt x="2042" y="0"/>
                    </a:lnTo>
                    <a:cubicBezTo>
                      <a:pt x="2042" y="0"/>
                      <a:pt x="2042" y="0"/>
                      <a:pt x="2042" y="0"/>
                    </a:cubicBezTo>
                    <a:cubicBezTo>
                      <a:pt x="2042" y="0"/>
                      <a:pt x="2070" y="15"/>
                      <a:pt x="2127" y="29"/>
                    </a:cubicBezTo>
                    <a:cubicBezTo>
                      <a:pt x="2169" y="43"/>
                      <a:pt x="2253" y="57"/>
                      <a:pt x="2282" y="71"/>
                    </a:cubicBezTo>
                    <a:cubicBezTo>
                      <a:pt x="2282" y="85"/>
                      <a:pt x="2296" y="85"/>
                      <a:pt x="2310" y="85"/>
                    </a:cubicBezTo>
                    <a:lnTo>
                      <a:pt x="2324" y="85"/>
                    </a:lnTo>
                    <a:cubicBezTo>
                      <a:pt x="2324" y="85"/>
                      <a:pt x="2324" y="85"/>
                      <a:pt x="2338" y="85"/>
                    </a:cubicBezTo>
                    <a:cubicBezTo>
                      <a:pt x="2366" y="85"/>
                      <a:pt x="2408" y="99"/>
                      <a:pt x="2493" y="127"/>
                    </a:cubicBezTo>
                    <a:cubicBezTo>
                      <a:pt x="2507" y="141"/>
                      <a:pt x="2535" y="141"/>
                      <a:pt x="2549" y="141"/>
                    </a:cubicBezTo>
                    <a:lnTo>
                      <a:pt x="2563" y="141"/>
                    </a:lnTo>
                    <a:cubicBezTo>
                      <a:pt x="2606" y="141"/>
                      <a:pt x="2774" y="198"/>
                      <a:pt x="2873" y="240"/>
                    </a:cubicBezTo>
                    <a:cubicBezTo>
                      <a:pt x="2901" y="254"/>
                      <a:pt x="2943" y="268"/>
                      <a:pt x="2958" y="268"/>
                    </a:cubicBezTo>
                    <a:cubicBezTo>
                      <a:pt x="2986" y="268"/>
                      <a:pt x="3042" y="282"/>
                      <a:pt x="3070" y="310"/>
                    </a:cubicBezTo>
                    <a:cubicBezTo>
                      <a:pt x="3098" y="324"/>
                      <a:pt x="3141" y="352"/>
                      <a:pt x="3169" y="352"/>
                    </a:cubicBezTo>
                    <a:cubicBezTo>
                      <a:pt x="3253" y="381"/>
                      <a:pt x="3591" y="592"/>
                      <a:pt x="3605" y="648"/>
                    </a:cubicBezTo>
                    <a:cubicBezTo>
                      <a:pt x="3605" y="662"/>
                      <a:pt x="3605" y="662"/>
                      <a:pt x="3605" y="676"/>
                    </a:cubicBezTo>
                    <a:cubicBezTo>
                      <a:pt x="3591" y="676"/>
                      <a:pt x="3591" y="690"/>
                      <a:pt x="3310" y="705"/>
                    </a:cubicBezTo>
                    <a:cubicBezTo>
                      <a:pt x="3169" y="705"/>
                      <a:pt x="3028" y="719"/>
                      <a:pt x="3014" y="733"/>
                    </a:cubicBezTo>
                    <a:cubicBezTo>
                      <a:pt x="2986" y="733"/>
                      <a:pt x="2972" y="747"/>
                      <a:pt x="2958" y="747"/>
                    </a:cubicBezTo>
                    <a:cubicBezTo>
                      <a:pt x="2943" y="747"/>
                      <a:pt x="2943" y="747"/>
                      <a:pt x="2929" y="747"/>
                    </a:cubicBezTo>
                    <a:cubicBezTo>
                      <a:pt x="2887" y="747"/>
                      <a:pt x="2662" y="859"/>
                      <a:pt x="2591" y="916"/>
                    </a:cubicBezTo>
                    <a:cubicBezTo>
                      <a:pt x="2521" y="972"/>
                      <a:pt x="2380" y="1197"/>
                      <a:pt x="2338" y="1324"/>
                    </a:cubicBezTo>
                    <a:cubicBezTo>
                      <a:pt x="2268" y="1578"/>
                      <a:pt x="2225" y="1648"/>
                      <a:pt x="2155" y="1732"/>
                    </a:cubicBezTo>
                    <a:cubicBezTo>
                      <a:pt x="2113" y="1775"/>
                      <a:pt x="2042" y="1831"/>
                      <a:pt x="2000" y="1845"/>
                    </a:cubicBezTo>
                    <a:cubicBezTo>
                      <a:pt x="1972" y="1859"/>
                      <a:pt x="1859" y="1930"/>
                      <a:pt x="1761" y="1986"/>
                    </a:cubicBezTo>
                    <a:cubicBezTo>
                      <a:pt x="1592" y="2099"/>
                      <a:pt x="1535" y="2113"/>
                      <a:pt x="1507" y="2113"/>
                    </a:cubicBezTo>
                    <a:cubicBezTo>
                      <a:pt x="1479" y="2113"/>
                      <a:pt x="1465" y="2099"/>
                      <a:pt x="1465" y="2085"/>
                    </a:cubicBezTo>
                    <a:cubicBezTo>
                      <a:pt x="1451" y="2070"/>
                      <a:pt x="1437" y="2056"/>
                      <a:pt x="1409" y="2042"/>
                    </a:cubicBezTo>
                    <a:cubicBezTo>
                      <a:pt x="1366" y="2028"/>
                      <a:pt x="1324" y="2000"/>
                      <a:pt x="1310" y="1986"/>
                    </a:cubicBezTo>
                    <a:cubicBezTo>
                      <a:pt x="1240" y="1916"/>
                      <a:pt x="1155" y="1873"/>
                      <a:pt x="1141" y="1859"/>
                    </a:cubicBezTo>
                    <a:cubicBezTo>
                      <a:pt x="1141" y="1859"/>
                      <a:pt x="1127" y="1873"/>
                      <a:pt x="1127" y="1873"/>
                    </a:cubicBezTo>
                    <a:lnTo>
                      <a:pt x="1141" y="1873"/>
                    </a:lnTo>
                    <a:cubicBezTo>
                      <a:pt x="1141" y="1887"/>
                      <a:pt x="1141" y="1887"/>
                      <a:pt x="1141" y="1887"/>
                    </a:cubicBezTo>
                    <a:lnTo>
                      <a:pt x="1141" y="1887"/>
                    </a:lnTo>
                    <a:cubicBezTo>
                      <a:pt x="1169" y="1887"/>
                      <a:pt x="1211" y="1930"/>
                      <a:pt x="1226" y="1944"/>
                    </a:cubicBezTo>
                    <a:cubicBezTo>
                      <a:pt x="1296" y="2000"/>
                      <a:pt x="1366" y="2056"/>
                      <a:pt x="1451" y="2099"/>
                    </a:cubicBezTo>
                    <a:cubicBezTo>
                      <a:pt x="1479" y="2113"/>
                      <a:pt x="1521" y="2141"/>
                      <a:pt x="1507" y="2169"/>
                    </a:cubicBezTo>
                    <a:cubicBezTo>
                      <a:pt x="1493" y="2183"/>
                      <a:pt x="1423" y="2254"/>
                      <a:pt x="1352" y="2310"/>
                    </a:cubicBezTo>
                    <a:lnTo>
                      <a:pt x="1338" y="2324"/>
                    </a:lnTo>
                    <a:cubicBezTo>
                      <a:pt x="1268" y="2380"/>
                      <a:pt x="1226" y="2422"/>
                      <a:pt x="1183" y="2422"/>
                    </a:cubicBezTo>
                    <a:cubicBezTo>
                      <a:pt x="1127" y="2422"/>
                      <a:pt x="1085" y="2352"/>
                      <a:pt x="986" y="2169"/>
                    </a:cubicBezTo>
                    <a:lnTo>
                      <a:pt x="986" y="2155"/>
                    </a:lnTo>
                    <a:cubicBezTo>
                      <a:pt x="958" y="2113"/>
                      <a:pt x="930" y="2070"/>
                      <a:pt x="916" y="2056"/>
                    </a:cubicBezTo>
                    <a:cubicBezTo>
                      <a:pt x="902" y="2028"/>
                      <a:pt x="873" y="1958"/>
                      <a:pt x="845" y="1901"/>
                    </a:cubicBezTo>
                    <a:cubicBezTo>
                      <a:pt x="817" y="1831"/>
                      <a:pt x="789" y="1761"/>
                      <a:pt x="761" y="1732"/>
                    </a:cubicBezTo>
                    <a:cubicBezTo>
                      <a:pt x="747" y="1704"/>
                      <a:pt x="719" y="1648"/>
                      <a:pt x="733" y="1620"/>
                    </a:cubicBezTo>
                    <a:cubicBezTo>
                      <a:pt x="733" y="1606"/>
                      <a:pt x="733" y="1578"/>
                      <a:pt x="761" y="1578"/>
                    </a:cubicBezTo>
                    <a:cubicBezTo>
                      <a:pt x="775" y="1578"/>
                      <a:pt x="789" y="1592"/>
                      <a:pt x="803" y="1606"/>
                    </a:cubicBezTo>
                    <a:cubicBezTo>
                      <a:pt x="817" y="1620"/>
                      <a:pt x="831" y="1634"/>
                      <a:pt x="831" y="1634"/>
                    </a:cubicBezTo>
                    <a:lnTo>
                      <a:pt x="831" y="1634"/>
                    </a:lnTo>
                    <a:cubicBezTo>
                      <a:pt x="831" y="1620"/>
                      <a:pt x="817" y="1620"/>
                      <a:pt x="817" y="1606"/>
                    </a:cubicBezTo>
                    <a:cubicBezTo>
                      <a:pt x="817" y="1592"/>
                      <a:pt x="789" y="1549"/>
                      <a:pt x="761" y="1521"/>
                    </a:cubicBezTo>
                    <a:cubicBezTo>
                      <a:pt x="733" y="1507"/>
                      <a:pt x="676" y="1437"/>
                      <a:pt x="648" y="1395"/>
                    </a:cubicBezTo>
                    <a:cubicBezTo>
                      <a:pt x="606" y="1324"/>
                      <a:pt x="578" y="1310"/>
                      <a:pt x="564" y="1296"/>
                    </a:cubicBezTo>
                    <a:cubicBezTo>
                      <a:pt x="564" y="1310"/>
                      <a:pt x="564" y="1352"/>
                      <a:pt x="606" y="1437"/>
                    </a:cubicBezTo>
                    <a:cubicBezTo>
                      <a:pt x="634" y="1479"/>
                      <a:pt x="676" y="1592"/>
                      <a:pt x="704" y="1676"/>
                    </a:cubicBezTo>
                    <a:cubicBezTo>
                      <a:pt x="845" y="2000"/>
                      <a:pt x="888" y="2056"/>
                      <a:pt x="902" y="2070"/>
                    </a:cubicBezTo>
                    <a:cubicBezTo>
                      <a:pt x="916" y="2085"/>
                      <a:pt x="930" y="2141"/>
                      <a:pt x="944" y="2169"/>
                    </a:cubicBezTo>
                    <a:cubicBezTo>
                      <a:pt x="944" y="2197"/>
                      <a:pt x="986" y="2268"/>
                      <a:pt x="1028" y="2338"/>
                    </a:cubicBezTo>
                    <a:cubicBezTo>
                      <a:pt x="1113" y="2465"/>
                      <a:pt x="1113" y="2493"/>
                      <a:pt x="1113" y="2493"/>
                    </a:cubicBezTo>
                    <a:cubicBezTo>
                      <a:pt x="1099" y="2521"/>
                      <a:pt x="845" y="2760"/>
                      <a:pt x="817" y="2760"/>
                    </a:cubicBezTo>
                    <a:cubicBezTo>
                      <a:pt x="817" y="2760"/>
                      <a:pt x="817" y="2746"/>
                      <a:pt x="817" y="2746"/>
                    </a:cubicBezTo>
                    <a:cubicBezTo>
                      <a:pt x="803" y="2760"/>
                      <a:pt x="761" y="2789"/>
                      <a:pt x="719" y="2845"/>
                    </a:cubicBezTo>
                    <a:cubicBezTo>
                      <a:pt x="620" y="2944"/>
                      <a:pt x="521" y="3113"/>
                      <a:pt x="423" y="3296"/>
                    </a:cubicBezTo>
                    <a:cubicBezTo>
                      <a:pt x="338" y="3493"/>
                      <a:pt x="324" y="3535"/>
                      <a:pt x="282" y="3535"/>
                    </a:cubicBezTo>
                    <a:cubicBezTo>
                      <a:pt x="254" y="3535"/>
                      <a:pt x="254" y="3479"/>
                      <a:pt x="240" y="3366"/>
                    </a:cubicBezTo>
                    <a:cubicBezTo>
                      <a:pt x="226" y="3183"/>
                      <a:pt x="169" y="2873"/>
                      <a:pt x="141" y="2845"/>
                    </a:cubicBezTo>
                    <a:cubicBezTo>
                      <a:pt x="113" y="2803"/>
                      <a:pt x="99" y="2704"/>
                      <a:pt x="71" y="2437"/>
                    </a:cubicBezTo>
                    <a:cubicBezTo>
                      <a:pt x="43" y="2239"/>
                      <a:pt x="57" y="1958"/>
                      <a:pt x="99" y="1662"/>
                    </a:cubicBezTo>
                    <a:cubicBezTo>
                      <a:pt x="127" y="1549"/>
                      <a:pt x="141" y="1451"/>
                      <a:pt x="141" y="1423"/>
                    </a:cubicBezTo>
                    <a:close/>
                    <a:moveTo>
                      <a:pt x="6520" y="9942"/>
                    </a:moveTo>
                    <a:cubicBezTo>
                      <a:pt x="6506" y="9942"/>
                      <a:pt x="6492" y="9942"/>
                      <a:pt x="6408" y="9759"/>
                    </a:cubicBezTo>
                    <a:cubicBezTo>
                      <a:pt x="6365" y="9660"/>
                      <a:pt x="6323" y="9590"/>
                      <a:pt x="6309" y="9562"/>
                    </a:cubicBezTo>
                    <a:cubicBezTo>
                      <a:pt x="6295" y="9548"/>
                      <a:pt x="6267" y="9520"/>
                      <a:pt x="6267" y="9506"/>
                    </a:cubicBezTo>
                    <a:cubicBezTo>
                      <a:pt x="6267" y="9477"/>
                      <a:pt x="6182" y="9308"/>
                      <a:pt x="6168" y="9280"/>
                    </a:cubicBezTo>
                    <a:cubicBezTo>
                      <a:pt x="6140" y="9280"/>
                      <a:pt x="6126" y="9252"/>
                      <a:pt x="6126" y="9224"/>
                    </a:cubicBezTo>
                    <a:cubicBezTo>
                      <a:pt x="6126" y="9210"/>
                      <a:pt x="6112" y="9154"/>
                      <a:pt x="6084" y="9083"/>
                    </a:cubicBezTo>
                    <a:cubicBezTo>
                      <a:pt x="6056" y="9013"/>
                      <a:pt x="6013" y="8914"/>
                      <a:pt x="5999" y="8872"/>
                    </a:cubicBezTo>
                    <a:cubicBezTo>
                      <a:pt x="5985" y="8830"/>
                      <a:pt x="5957" y="8802"/>
                      <a:pt x="5957" y="8787"/>
                    </a:cubicBezTo>
                    <a:cubicBezTo>
                      <a:pt x="5929" y="8773"/>
                      <a:pt x="5901" y="8717"/>
                      <a:pt x="5901" y="8689"/>
                    </a:cubicBezTo>
                    <a:cubicBezTo>
                      <a:pt x="5887" y="8647"/>
                      <a:pt x="5844" y="8576"/>
                      <a:pt x="5802" y="8520"/>
                    </a:cubicBezTo>
                    <a:cubicBezTo>
                      <a:pt x="5760" y="8449"/>
                      <a:pt x="5703" y="8379"/>
                      <a:pt x="5689" y="8351"/>
                    </a:cubicBezTo>
                    <a:cubicBezTo>
                      <a:pt x="5689" y="8323"/>
                      <a:pt x="5675" y="8309"/>
                      <a:pt x="5675" y="8309"/>
                    </a:cubicBezTo>
                    <a:cubicBezTo>
                      <a:pt x="5675" y="8337"/>
                      <a:pt x="5703" y="8407"/>
                      <a:pt x="5718" y="8435"/>
                    </a:cubicBezTo>
                    <a:cubicBezTo>
                      <a:pt x="5746" y="8478"/>
                      <a:pt x="5999" y="8970"/>
                      <a:pt x="5999" y="9013"/>
                    </a:cubicBezTo>
                    <a:cubicBezTo>
                      <a:pt x="5999" y="9041"/>
                      <a:pt x="6112" y="9252"/>
                      <a:pt x="6140" y="9280"/>
                    </a:cubicBezTo>
                    <a:cubicBezTo>
                      <a:pt x="6154" y="9294"/>
                      <a:pt x="6182" y="9323"/>
                      <a:pt x="6182" y="9351"/>
                    </a:cubicBezTo>
                    <a:cubicBezTo>
                      <a:pt x="6182" y="9365"/>
                      <a:pt x="6253" y="9520"/>
                      <a:pt x="6295" y="9576"/>
                    </a:cubicBezTo>
                    <a:cubicBezTo>
                      <a:pt x="6309" y="9590"/>
                      <a:pt x="6351" y="9675"/>
                      <a:pt x="6379" y="9759"/>
                    </a:cubicBezTo>
                    <a:cubicBezTo>
                      <a:pt x="6422" y="9858"/>
                      <a:pt x="6464" y="9928"/>
                      <a:pt x="6464" y="9942"/>
                    </a:cubicBezTo>
                    <a:cubicBezTo>
                      <a:pt x="6492" y="9970"/>
                      <a:pt x="6506" y="10013"/>
                      <a:pt x="6492" y="10027"/>
                    </a:cubicBezTo>
                    <a:cubicBezTo>
                      <a:pt x="6478" y="10027"/>
                      <a:pt x="6478" y="10041"/>
                      <a:pt x="6464" y="10041"/>
                    </a:cubicBezTo>
                    <a:cubicBezTo>
                      <a:pt x="6422" y="10041"/>
                      <a:pt x="6365" y="9984"/>
                      <a:pt x="6323" y="9942"/>
                    </a:cubicBezTo>
                    <a:cubicBezTo>
                      <a:pt x="6309" y="9914"/>
                      <a:pt x="6295" y="9900"/>
                      <a:pt x="6295" y="9900"/>
                    </a:cubicBezTo>
                    <a:cubicBezTo>
                      <a:pt x="6267" y="9900"/>
                      <a:pt x="6239" y="9872"/>
                      <a:pt x="6224" y="9858"/>
                    </a:cubicBezTo>
                    <a:cubicBezTo>
                      <a:pt x="6196" y="9844"/>
                      <a:pt x="6140" y="9787"/>
                      <a:pt x="6084" y="9731"/>
                    </a:cubicBezTo>
                    <a:cubicBezTo>
                      <a:pt x="6027" y="9689"/>
                      <a:pt x="5830" y="9492"/>
                      <a:pt x="5647" y="9308"/>
                    </a:cubicBezTo>
                    <a:cubicBezTo>
                      <a:pt x="5450" y="9111"/>
                      <a:pt x="5182" y="8844"/>
                      <a:pt x="5028" y="8689"/>
                    </a:cubicBezTo>
                    <a:cubicBezTo>
                      <a:pt x="4873" y="8534"/>
                      <a:pt x="4704" y="8365"/>
                      <a:pt x="4647" y="8323"/>
                    </a:cubicBezTo>
                    <a:lnTo>
                      <a:pt x="4492" y="8182"/>
                    </a:lnTo>
                    <a:cubicBezTo>
                      <a:pt x="4464" y="8140"/>
                      <a:pt x="4422" y="8112"/>
                      <a:pt x="4408" y="8112"/>
                    </a:cubicBezTo>
                    <a:cubicBezTo>
                      <a:pt x="4380" y="8097"/>
                      <a:pt x="4253" y="7985"/>
                      <a:pt x="4126" y="7886"/>
                    </a:cubicBezTo>
                    <a:cubicBezTo>
                      <a:pt x="4000" y="7774"/>
                      <a:pt x="3845" y="7647"/>
                      <a:pt x="3788" y="7590"/>
                    </a:cubicBezTo>
                    <a:cubicBezTo>
                      <a:pt x="3633" y="7464"/>
                      <a:pt x="3380" y="7196"/>
                      <a:pt x="3296" y="7055"/>
                    </a:cubicBezTo>
                    <a:cubicBezTo>
                      <a:pt x="3211" y="6943"/>
                      <a:pt x="3197" y="6915"/>
                      <a:pt x="3127" y="6689"/>
                    </a:cubicBezTo>
                    <a:cubicBezTo>
                      <a:pt x="3098" y="6633"/>
                      <a:pt x="3084" y="6577"/>
                      <a:pt x="3070" y="6563"/>
                    </a:cubicBezTo>
                    <a:cubicBezTo>
                      <a:pt x="3028" y="6464"/>
                      <a:pt x="2901" y="5971"/>
                      <a:pt x="2831" y="5732"/>
                    </a:cubicBezTo>
                    <a:cubicBezTo>
                      <a:pt x="2789" y="5535"/>
                      <a:pt x="2760" y="5225"/>
                      <a:pt x="2746" y="4999"/>
                    </a:cubicBezTo>
                    <a:cubicBezTo>
                      <a:pt x="2746" y="4788"/>
                      <a:pt x="2732" y="4605"/>
                      <a:pt x="2690" y="4521"/>
                    </a:cubicBezTo>
                    <a:cubicBezTo>
                      <a:pt x="2690" y="4521"/>
                      <a:pt x="2648" y="4464"/>
                      <a:pt x="2648" y="4436"/>
                    </a:cubicBezTo>
                    <a:cubicBezTo>
                      <a:pt x="2648" y="4408"/>
                      <a:pt x="2479" y="4056"/>
                      <a:pt x="2422" y="3986"/>
                    </a:cubicBezTo>
                    <a:cubicBezTo>
                      <a:pt x="2394" y="3929"/>
                      <a:pt x="2296" y="3732"/>
                      <a:pt x="2183" y="3493"/>
                    </a:cubicBezTo>
                    <a:cubicBezTo>
                      <a:pt x="2141" y="3394"/>
                      <a:pt x="2070" y="3211"/>
                      <a:pt x="2070" y="3169"/>
                    </a:cubicBezTo>
                    <a:cubicBezTo>
                      <a:pt x="2070" y="3127"/>
                      <a:pt x="2113" y="3113"/>
                      <a:pt x="2113" y="3113"/>
                    </a:cubicBezTo>
                    <a:cubicBezTo>
                      <a:pt x="2141" y="3113"/>
                      <a:pt x="2183" y="3155"/>
                      <a:pt x="2197" y="3197"/>
                    </a:cubicBezTo>
                    <a:cubicBezTo>
                      <a:pt x="2211" y="3211"/>
                      <a:pt x="2239" y="3253"/>
                      <a:pt x="2239" y="3281"/>
                    </a:cubicBezTo>
                    <a:cubicBezTo>
                      <a:pt x="2239" y="3281"/>
                      <a:pt x="2239" y="3281"/>
                      <a:pt x="2253" y="3281"/>
                    </a:cubicBezTo>
                    <a:cubicBezTo>
                      <a:pt x="2282" y="3281"/>
                      <a:pt x="2296" y="3296"/>
                      <a:pt x="2296" y="3324"/>
                    </a:cubicBezTo>
                    <a:cubicBezTo>
                      <a:pt x="2296" y="3352"/>
                      <a:pt x="2451" y="3507"/>
                      <a:pt x="2591" y="3577"/>
                    </a:cubicBezTo>
                    <a:cubicBezTo>
                      <a:pt x="2662" y="3619"/>
                      <a:pt x="2732" y="3662"/>
                      <a:pt x="2746" y="3676"/>
                    </a:cubicBezTo>
                    <a:cubicBezTo>
                      <a:pt x="2803" y="3704"/>
                      <a:pt x="3141" y="3929"/>
                      <a:pt x="3169" y="3943"/>
                    </a:cubicBezTo>
                    <a:lnTo>
                      <a:pt x="3169" y="3943"/>
                    </a:lnTo>
                    <a:cubicBezTo>
                      <a:pt x="3197" y="3943"/>
                      <a:pt x="3253" y="3986"/>
                      <a:pt x="3296" y="4014"/>
                    </a:cubicBezTo>
                    <a:cubicBezTo>
                      <a:pt x="3310" y="4028"/>
                      <a:pt x="3324" y="4042"/>
                      <a:pt x="3338" y="4042"/>
                    </a:cubicBezTo>
                    <a:cubicBezTo>
                      <a:pt x="3296" y="4014"/>
                      <a:pt x="3197" y="3929"/>
                      <a:pt x="3070" y="3845"/>
                    </a:cubicBezTo>
                    <a:cubicBezTo>
                      <a:pt x="2915" y="3732"/>
                      <a:pt x="2774" y="3619"/>
                      <a:pt x="2746" y="3605"/>
                    </a:cubicBezTo>
                    <a:cubicBezTo>
                      <a:pt x="2662" y="3535"/>
                      <a:pt x="2479" y="3436"/>
                      <a:pt x="2465" y="3422"/>
                    </a:cubicBezTo>
                    <a:cubicBezTo>
                      <a:pt x="2437" y="3422"/>
                      <a:pt x="2380" y="3366"/>
                      <a:pt x="2352" y="3338"/>
                    </a:cubicBezTo>
                    <a:cubicBezTo>
                      <a:pt x="2310" y="3296"/>
                      <a:pt x="2282" y="3267"/>
                      <a:pt x="2268" y="3267"/>
                    </a:cubicBezTo>
                    <a:cubicBezTo>
                      <a:pt x="2253" y="3253"/>
                      <a:pt x="2239" y="3239"/>
                      <a:pt x="2239" y="3211"/>
                    </a:cubicBezTo>
                    <a:cubicBezTo>
                      <a:pt x="2239" y="3197"/>
                      <a:pt x="2239" y="3183"/>
                      <a:pt x="2296" y="3183"/>
                    </a:cubicBezTo>
                    <a:cubicBezTo>
                      <a:pt x="2338" y="3183"/>
                      <a:pt x="2408" y="3197"/>
                      <a:pt x="2451" y="3225"/>
                    </a:cubicBezTo>
                    <a:cubicBezTo>
                      <a:pt x="2451" y="3225"/>
                      <a:pt x="2493" y="3253"/>
                      <a:pt x="2521" y="3253"/>
                    </a:cubicBezTo>
                    <a:cubicBezTo>
                      <a:pt x="2634" y="3296"/>
                      <a:pt x="2915" y="3394"/>
                      <a:pt x="3000" y="3436"/>
                    </a:cubicBezTo>
                    <a:cubicBezTo>
                      <a:pt x="3042" y="3465"/>
                      <a:pt x="3211" y="3521"/>
                      <a:pt x="3380" y="3591"/>
                    </a:cubicBezTo>
                    <a:cubicBezTo>
                      <a:pt x="3563" y="3648"/>
                      <a:pt x="3732" y="3718"/>
                      <a:pt x="3788" y="3732"/>
                    </a:cubicBezTo>
                    <a:cubicBezTo>
                      <a:pt x="3831" y="3760"/>
                      <a:pt x="3873" y="3774"/>
                      <a:pt x="3887" y="3774"/>
                    </a:cubicBezTo>
                    <a:cubicBezTo>
                      <a:pt x="3901" y="3774"/>
                      <a:pt x="4056" y="3859"/>
                      <a:pt x="4084" y="3873"/>
                    </a:cubicBezTo>
                    <a:cubicBezTo>
                      <a:pt x="4197" y="3929"/>
                      <a:pt x="4281" y="3957"/>
                      <a:pt x="4295" y="3957"/>
                    </a:cubicBezTo>
                    <a:cubicBezTo>
                      <a:pt x="4323" y="3971"/>
                      <a:pt x="4366" y="3986"/>
                      <a:pt x="4408" y="4014"/>
                    </a:cubicBezTo>
                    <a:cubicBezTo>
                      <a:pt x="4436" y="4042"/>
                      <a:pt x="4478" y="4056"/>
                      <a:pt x="4478" y="4056"/>
                    </a:cubicBezTo>
                    <a:cubicBezTo>
                      <a:pt x="4507" y="4056"/>
                      <a:pt x="4535" y="4070"/>
                      <a:pt x="4549" y="4098"/>
                    </a:cubicBezTo>
                    <a:cubicBezTo>
                      <a:pt x="4563" y="4112"/>
                      <a:pt x="4577" y="4112"/>
                      <a:pt x="4577" y="4112"/>
                    </a:cubicBezTo>
                    <a:lnTo>
                      <a:pt x="4577" y="4112"/>
                    </a:lnTo>
                    <a:cubicBezTo>
                      <a:pt x="4605" y="4112"/>
                      <a:pt x="4676" y="4169"/>
                      <a:pt x="4690" y="4183"/>
                    </a:cubicBezTo>
                    <a:cubicBezTo>
                      <a:pt x="5013" y="4422"/>
                      <a:pt x="5239" y="4816"/>
                      <a:pt x="5323" y="5267"/>
                    </a:cubicBezTo>
                    <a:cubicBezTo>
                      <a:pt x="5337" y="5337"/>
                      <a:pt x="5351" y="5422"/>
                      <a:pt x="5366" y="5450"/>
                    </a:cubicBezTo>
                    <a:cubicBezTo>
                      <a:pt x="5366" y="5478"/>
                      <a:pt x="5380" y="5549"/>
                      <a:pt x="5394" y="5619"/>
                    </a:cubicBezTo>
                    <a:cubicBezTo>
                      <a:pt x="5408" y="5774"/>
                      <a:pt x="5422" y="5858"/>
                      <a:pt x="5436" y="5873"/>
                    </a:cubicBezTo>
                    <a:cubicBezTo>
                      <a:pt x="5464" y="5887"/>
                      <a:pt x="5464" y="5971"/>
                      <a:pt x="5464" y="5985"/>
                    </a:cubicBezTo>
                    <a:cubicBezTo>
                      <a:pt x="5464" y="6027"/>
                      <a:pt x="5464" y="6070"/>
                      <a:pt x="5478" y="6070"/>
                    </a:cubicBezTo>
                    <a:cubicBezTo>
                      <a:pt x="5492" y="6098"/>
                      <a:pt x="5534" y="6253"/>
                      <a:pt x="5534" y="6267"/>
                    </a:cubicBezTo>
                    <a:cubicBezTo>
                      <a:pt x="5563" y="6351"/>
                      <a:pt x="5591" y="6436"/>
                      <a:pt x="5591" y="6464"/>
                    </a:cubicBezTo>
                    <a:cubicBezTo>
                      <a:pt x="5605" y="6478"/>
                      <a:pt x="5619" y="6534"/>
                      <a:pt x="5633" y="6563"/>
                    </a:cubicBezTo>
                    <a:cubicBezTo>
                      <a:pt x="5633" y="6633"/>
                      <a:pt x="5746" y="6943"/>
                      <a:pt x="5774" y="6957"/>
                    </a:cubicBezTo>
                    <a:cubicBezTo>
                      <a:pt x="5788" y="6971"/>
                      <a:pt x="5816" y="7041"/>
                      <a:pt x="5830" y="7069"/>
                    </a:cubicBezTo>
                    <a:cubicBezTo>
                      <a:pt x="5844" y="7112"/>
                      <a:pt x="5872" y="7182"/>
                      <a:pt x="5872" y="7196"/>
                    </a:cubicBezTo>
                    <a:cubicBezTo>
                      <a:pt x="5887" y="7224"/>
                      <a:pt x="5915" y="7295"/>
                      <a:pt x="5943" y="7351"/>
                    </a:cubicBezTo>
                    <a:cubicBezTo>
                      <a:pt x="5971" y="7422"/>
                      <a:pt x="6013" y="7520"/>
                      <a:pt x="6027" y="7576"/>
                    </a:cubicBezTo>
                    <a:cubicBezTo>
                      <a:pt x="6056" y="7633"/>
                      <a:pt x="6070" y="7703"/>
                      <a:pt x="6084" y="7717"/>
                    </a:cubicBezTo>
                    <a:cubicBezTo>
                      <a:pt x="6098" y="7731"/>
                      <a:pt x="6112" y="7774"/>
                      <a:pt x="6112" y="7802"/>
                    </a:cubicBezTo>
                    <a:cubicBezTo>
                      <a:pt x="6112" y="7802"/>
                      <a:pt x="6126" y="7844"/>
                      <a:pt x="6140" y="7872"/>
                    </a:cubicBezTo>
                    <a:cubicBezTo>
                      <a:pt x="6168" y="7914"/>
                      <a:pt x="6196" y="7985"/>
                      <a:pt x="6224" y="8055"/>
                    </a:cubicBezTo>
                    <a:cubicBezTo>
                      <a:pt x="6239" y="8126"/>
                      <a:pt x="6281" y="8224"/>
                      <a:pt x="6309" y="8280"/>
                    </a:cubicBezTo>
                    <a:cubicBezTo>
                      <a:pt x="6323" y="8295"/>
                      <a:pt x="6351" y="8393"/>
                      <a:pt x="6351" y="8421"/>
                    </a:cubicBezTo>
                    <a:cubicBezTo>
                      <a:pt x="6365" y="8421"/>
                      <a:pt x="6379" y="8492"/>
                      <a:pt x="6422" y="8604"/>
                    </a:cubicBezTo>
                    <a:cubicBezTo>
                      <a:pt x="6520" y="8914"/>
                      <a:pt x="6577" y="9351"/>
                      <a:pt x="6577" y="9689"/>
                    </a:cubicBezTo>
                    <a:cubicBezTo>
                      <a:pt x="6562" y="9900"/>
                      <a:pt x="6562" y="9942"/>
                      <a:pt x="6520" y="9942"/>
                    </a:cubicBezTo>
                    <a:close/>
                    <a:moveTo>
                      <a:pt x="6379" y="4464"/>
                    </a:moveTo>
                    <a:cubicBezTo>
                      <a:pt x="6408" y="4478"/>
                      <a:pt x="6422" y="4507"/>
                      <a:pt x="6422" y="4535"/>
                    </a:cubicBezTo>
                    <a:cubicBezTo>
                      <a:pt x="6422" y="4549"/>
                      <a:pt x="6422" y="4577"/>
                      <a:pt x="6436" y="4591"/>
                    </a:cubicBezTo>
                    <a:cubicBezTo>
                      <a:pt x="6464" y="4619"/>
                      <a:pt x="6520" y="4774"/>
                      <a:pt x="6577" y="4915"/>
                    </a:cubicBezTo>
                    <a:lnTo>
                      <a:pt x="6731" y="5309"/>
                    </a:lnTo>
                    <a:cubicBezTo>
                      <a:pt x="6830" y="5563"/>
                      <a:pt x="6900" y="5732"/>
                      <a:pt x="6914" y="5760"/>
                    </a:cubicBezTo>
                    <a:cubicBezTo>
                      <a:pt x="6929" y="5774"/>
                      <a:pt x="6957" y="5844"/>
                      <a:pt x="6957" y="5887"/>
                    </a:cubicBezTo>
                    <a:cubicBezTo>
                      <a:pt x="6971" y="5943"/>
                      <a:pt x="6985" y="5999"/>
                      <a:pt x="7013" y="6041"/>
                    </a:cubicBezTo>
                    <a:cubicBezTo>
                      <a:pt x="7041" y="6098"/>
                      <a:pt x="7055" y="6182"/>
                      <a:pt x="7140" y="6506"/>
                    </a:cubicBezTo>
                    <a:cubicBezTo>
                      <a:pt x="7168" y="6675"/>
                      <a:pt x="7196" y="6802"/>
                      <a:pt x="7238" y="6985"/>
                    </a:cubicBezTo>
                    <a:cubicBezTo>
                      <a:pt x="7267" y="7140"/>
                      <a:pt x="7252" y="7858"/>
                      <a:pt x="7210" y="8055"/>
                    </a:cubicBezTo>
                    <a:cubicBezTo>
                      <a:pt x="7168" y="8252"/>
                      <a:pt x="7069" y="8633"/>
                      <a:pt x="7013" y="8773"/>
                    </a:cubicBezTo>
                    <a:cubicBezTo>
                      <a:pt x="6999" y="8830"/>
                      <a:pt x="6957" y="8956"/>
                      <a:pt x="6929" y="9055"/>
                    </a:cubicBezTo>
                    <a:cubicBezTo>
                      <a:pt x="6900" y="9154"/>
                      <a:pt x="6858" y="9266"/>
                      <a:pt x="6844" y="9294"/>
                    </a:cubicBezTo>
                    <a:lnTo>
                      <a:pt x="6802" y="9421"/>
                    </a:lnTo>
                    <a:lnTo>
                      <a:pt x="6774" y="9294"/>
                    </a:lnTo>
                    <a:cubicBezTo>
                      <a:pt x="6760" y="9266"/>
                      <a:pt x="6760" y="9210"/>
                      <a:pt x="6774" y="9168"/>
                    </a:cubicBezTo>
                    <a:cubicBezTo>
                      <a:pt x="6816" y="9013"/>
                      <a:pt x="6830" y="8717"/>
                      <a:pt x="6816" y="8449"/>
                    </a:cubicBezTo>
                    <a:cubicBezTo>
                      <a:pt x="6802" y="8224"/>
                      <a:pt x="6774" y="8083"/>
                      <a:pt x="6689" y="7703"/>
                    </a:cubicBezTo>
                    <a:cubicBezTo>
                      <a:pt x="6689" y="7647"/>
                      <a:pt x="6675" y="7576"/>
                      <a:pt x="6661" y="7534"/>
                    </a:cubicBezTo>
                    <a:cubicBezTo>
                      <a:pt x="6633" y="7379"/>
                      <a:pt x="6562" y="7098"/>
                      <a:pt x="6520" y="6971"/>
                    </a:cubicBezTo>
                    <a:cubicBezTo>
                      <a:pt x="6492" y="6886"/>
                      <a:pt x="6450" y="6760"/>
                      <a:pt x="6436" y="6689"/>
                    </a:cubicBezTo>
                    <a:cubicBezTo>
                      <a:pt x="6422" y="6633"/>
                      <a:pt x="6393" y="6506"/>
                      <a:pt x="6379" y="6422"/>
                    </a:cubicBezTo>
                    <a:cubicBezTo>
                      <a:pt x="6351" y="6337"/>
                      <a:pt x="6323" y="6239"/>
                      <a:pt x="6323" y="6210"/>
                    </a:cubicBezTo>
                    <a:cubicBezTo>
                      <a:pt x="6281" y="5887"/>
                      <a:pt x="6224" y="5619"/>
                      <a:pt x="6182" y="5535"/>
                    </a:cubicBezTo>
                    <a:cubicBezTo>
                      <a:pt x="6168" y="5520"/>
                      <a:pt x="6126" y="5422"/>
                      <a:pt x="6070" y="5323"/>
                    </a:cubicBezTo>
                    <a:cubicBezTo>
                      <a:pt x="6013" y="5211"/>
                      <a:pt x="5985" y="5140"/>
                      <a:pt x="5971" y="5126"/>
                    </a:cubicBezTo>
                    <a:cubicBezTo>
                      <a:pt x="5971" y="5126"/>
                      <a:pt x="5929" y="5028"/>
                      <a:pt x="5915" y="4999"/>
                    </a:cubicBezTo>
                    <a:cubicBezTo>
                      <a:pt x="5887" y="4943"/>
                      <a:pt x="5858" y="4887"/>
                      <a:pt x="5844" y="4873"/>
                    </a:cubicBezTo>
                    <a:cubicBezTo>
                      <a:pt x="5830" y="4845"/>
                      <a:pt x="5788" y="4746"/>
                      <a:pt x="5746" y="4676"/>
                    </a:cubicBezTo>
                    <a:cubicBezTo>
                      <a:pt x="5703" y="4577"/>
                      <a:pt x="5675" y="4535"/>
                      <a:pt x="5661" y="4521"/>
                    </a:cubicBezTo>
                    <a:cubicBezTo>
                      <a:pt x="5647" y="4507"/>
                      <a:pt x="5633" y="4478"/>
                      <a:pt x="5591" y="4394"/>
                    </a:cubicBezTo>
                    <a:cubicBezTo>
                      <a:pt x="5520" y="4239"/>
                      <a:pt x="5408" y="4056"/>
                      <a:pt x="5366" y="4014"/>
                    </a:cubicBezTo>
                    <a:cubicBezTo>
                      <a:pt x="5351" y="4000"/>
                      <a:pt x="5337" y="3957"/>
                      <a:pt x="5337" y="3943"/>
                    </a:cubicBezTo>
                    <a:cubicBezTo>
                      <a:pt x="5323" y="3915"/>
                      <a:pt x="5267" y="3803"/>
                      <a:pt x="5211" y="3718"/>
                    </a:cubicBezTo>
                    <a:cubicBezTo>
                      <a:pt x="5225" y="3732"/>
                      <a:pt x="5239" y="3774"/>
                      <a:pt x="5239" y="3803"/>
                    </a:cubicBezTo>
                    <a:cubicBezTo>
                      <a:pt x="5239" y="3803"/>
                      <a:pt x="5253" y="3817"/>
                      <a:pt x="5267" y="3831"/>
                    </a:cubicBezTo>
                    <a:cubicBezTo>
                      <a:pt x="5281" y="3845"/>
                      <a:pt x="5295" y="3873"/>
                      <a:pt x="5295" y="3887"/>
                    </a:cubicBezTo>
                    <a:cubicBezTo>
                      <a:pt x="5295" y="3887"/>
                      <a:pt x="5323" y="3957"/>
                      <a:pt x="5366" y="4056"/>
                    </a:cubicBezTo>
                    <a:cubicBezTo>
                      <a:pt x="5605" y="4535"/>
                      <a:pt x="5661" y="4647"/>
                      <a:pt x="5703" y="4760"/>
                    </a:cubicBezTo>
                    <a:cubicBezTo>
                      <a:pt x="5718" y="4830"/>
                      <a:pt x="5746" y="4887"/>
                      <a:pt x="5760" y="4901"/>
                    </a:cubicBezTo>
                    <a:cubicBezTo>
                      <a:pt x="5788" y="4929"/>
                      <a:pt x="5802" y="4957"/>
                      <a:pt x="5802" y="4985"/>
                    </a:cubicBezTo>
                    <a:cubicBezTo>
                      <a:pt x="5802" y="4999"/>
                      <a:pt x="5816" y="5042"/>
                      <a:pt x="5830" y="5056"/>
                    </a:cubicBezTo>
                    <a:cubicBezTo>
                      <a:pt x="5887" y="5183"/>
                      <a:pt x="6027" y="5506"/>
                      <a:pt x="6070" y="5605"/>
                    </a:cubicBezTo>
                    <a:cubicBezTo>
                      <a:pt x="6084" y="5661"/>
                      <a:pt x="6112" y="5746"/>
                      <a:pt x="6126" y="5774"/>
                    </a:cubicBezTo>
                    <a:cubicBezTo>
                      <a:pt x="6154" y="5830"/>
                      <a:pt x="6196" y="5957"/>
                      <a:pt x="6239" y="6126"/>
                    </a:cubicBezTo>
                    <a:cubicBezTo>
                      <a:pt x="6253" y="6168"/>
                      <a:pt x="6281" y="6295"/>
                      <a:pt x="6323" y="6422"/>
                    </a:cubicBezTo>
                    <a:cubicBezTo>
                      <a:pt x="6365" y="6548"/>
                      <a:pt x="6393" y="6661"/>
                      <a:pt x="6408" y="6703"/>
                    </a:cubicBezTo>
                    <a:cubicBezTo>
                      <a:pt x="6422" y="6760"/>
                      <a:pt x="6492" y="7013"/>
                      <a:pt x="6520" y="7084"/>
                    </a:cubicBezTo>
                    <a:cubicBezTo>
                      <a:pt x="6534" y="7098"/>
                      <a:pt x="6534" y="7154"/>
                      <a:pt x="6548" y="7196"/>
                    </a:cubicBezTo>
                    <a:cubicBezTo>
                      <a:pt x="6548" y="7224"/>
                      <a:pt x="6577" y="7365"/>
                      <a:pt x="6591" y="7478"/>
                    </a:cubicBezTo>
                    <a:cubicBezTo>
                      <a:pt x="6661" y="7788"/>
                      <a:pt x="6675" y="7900"/>
                      <a:pt x="6689" y="8027"/>
                    </a:cubicBezTo>
                    <a:cubicBezTo>
                      <a:pt x="6703" y="8083"/>
                      <a:pt x="6703" y="8126"/>
                      <a:pt x="6703" y="8126"/>
                    </a:cubicBezTo>
                    <a:cubicBezTo>
                      <a:pt x="6717" y="8154"/>
                      <a:pt x="6731" y="8506"/>
                      <a:pt x="6731" y="8731"/>
                    </a:cubicBezTo>
                    <a:cubicBezTo>
                      <a:pt x="6731" y="9182"/>
                      <a:pt x="6731" y="9308"/>
                      <a:pt x="6703" y="9393"/>
                    </a:cubicBezTo>
                    <a:cubicBezTo>
                      <a:pt x="6689" y="9449"/>
                      <a:pt x="6675" y="9520"/>
                      <a:pt x="6675" y="9548"/>
                    </a:cubicBezTo>
                    <a:cubicBezTo>
                      <a:pt x="6675" y="9590"/>
                      <a:pt x="6675" y="9646"/>
                      <a:pt x="6661" y="9660"/>
                    </a:cubicBezTo>
                    <a:cubicBezTo>
                      <a:pt x="6647" y="9675"/>
                      <a:pt x="6647" y="9675"/>
                      <a:pt x="6633" y="9675"/>
                    </a:cubicBezTo>
                    <a:lnTo>
                      <a:pt x="6633" y="9675"/>
                    </a:lnTo>
                    <a:cubicBezTo>
                      <a:pt x="6619" y="9675"/>
                      <a:pt x="6591" y="9675"/>
                      <a:pt x="6577" y="9407"/>
                    </a:cubicBezTo>
                    <a:cubicBezTo>
                      <a:pt x="6577" y="9252"/>
                      <a:pt x="6562" y="9111"/>
                      <a:pt x="6548" y="9083"/>
                    </a:cubicBezTo>
                    <a:cubicBezTo>
                      <a:pt x="6534" y="9055"/>
                      <a:pt x="6534" y="8999"/>
                      <a:pt x="6534" y="8956"/>
                    </a:cubicBezTo>
                    <a:cubicBezTo>
                      <a:pt x="6534" y="8872"/>
                      <a:pt x="6450" y="8562"/>
                      <a:pt x="6422" y="8520"/>
                    </a:cubicBezTo>
                    <a:cubicBezTo>
                      <a:pt x="6408" y="8506"/>
                      <a:pt x="6393" y="8478"/>
                      <a:pt x="6393" y="8449"/>
                    </a:cubicBezTo>
                    <a:cubicBezTo>
                      <a:pt x="6393" y="8393"/>
                      <a:pt x="6337" y="8266"/>
                      <a:pt x="6323" y="8252"/>
                    </a:cubicBezTo>
                    <a:cubicBezTo>
                      <a:pt x="6309" y="8238"/>
                      <a:pt x="6295" y="8196"/>
                      <a:pt x="6295" y="8182"/>
                    </a:cubicBezTo>
                    <a:cubicBezTo>
                      <a:pt x="6295" y="8168"/>
                      <a:pt x="6281" y="8140"/>
                      <a:pt x="6253" y="8083"/>
                    </a:cubicBezTo>
                    <a:cubicBezTo>
                      <a:pt x="6239" y="8055"/>
                      <a:pt x="6196" y="7943"/>
                      <a:pt x="6168" y="7872"/>
                    </a:cubicBezTo>
                    <a:cubicBezTo>
                      <a:pt x="6140" y="7788"/>
                      <a:pt x="6112" y="7717"/>
                      <a:pt x="6098" y="7703"/>
                    </a:cubicBezTo>
                    <a:cubicBezTo>
                      <a:pt x="6084" y="7689"/>
                      <a:pt x="6070" y="7661"/>
                      <a:pt x="6070" y="7633"/>
                    </a:cubicBezTo>
                    <a:cubicBezTo>
                      <a:pt x="6070" y="7590"/>
                      <a:pt x="5999" y="7379"/>
                      <a:pt x="5971" y="7351"/>
                    </a:cubicBezTo>
                    <a:cubicBezTo>
                      <a:pt x="5957" y="7337"/>
                      <a:pt x="5929" y="7309"/>
                      <a:pt x="5929" y="7281"/>
                    </a:cubicBezTo>
                    <a:cubicBezTo>
                      <a:pt x="5929" y="7281"/>
                      <a:pt x="5915" y="7224"/>
                      <a:pt x="5887" y="7154"/>
                    </a:cubicBezTo>
                    <a:cubicBezTo>
                      <a:pt x="5844" y="7069"/>
                      <a:pt x="5830" y="7041"/>
                      <a:pt x="5830" y="7027"/>
                    </a:cubicBezTo>
                    <a:lnTo>
                      <a:pt x="5830" y="7027"/>
                    </a:lnTo>
                    <a:cubicBezTo>
                      <a:pt x="5830" y="7027"/>
                      <a:pt x="5816" y="6999"/>
                      <a:pt x="5802" y="6957"/>
                    </a:cubicBezTo>
                    <a:cubicBezTo>
                      <a:pt x="5774" y="6929"/>
                      <a:pt x="5760" y="6858"/>
                      <a:pt x="5760" y="6844"/>
                    </a:cubicBezTo>
                    <a:cubicBezTo>
                      <a:pt x="5760" y="6830"/>
                      <a:pt x="5746" y="6802"/>
                      <a:pt x="5732" y="6788"/>
                    </a:cubicBezTo>
                    <a:cubicBezTo>
                      <a:pt x="5703" y="6760"/>
                      <a:pt x="5675" y="6675"/>
                      <a:pt x="5577" y="6337"/>
                    </a:cubicBezTo>
                    <a:cubicBezTo>
                      <a:pt x="5563" y="6281"/>
                      <a:pt x="5534" y="6196"/>
                      <a:pt x="5520" y="6140"/>
                    </a:cubicBezTo>
                    <a:cubicBezTo>
                      <a:pt x="5506" y="6084"/>
                      <a:pt x="5492" y="6027"/>
                      <a:pt x="5492" y="5985"/>
                    </a:cubicBezTo>
                    <a:cubicBezTo>
                      <a:pt x="5492" y="5957"/>
                      <a:pt x="5478" y="5915"/>
                      <a:pt x="5478" y="5901"/>
                    </a:cubicBezTo>
                    <a:cubicBezTo>
                      <a:pt x="5464" y="5873"/>
                      <a:pt x="5450" y="5816"/>
                      <a:pt x="5436" y="5774"/>
                    </a:cubicBezTo>
                    <a:cubicBezTo>
                      <a:pt x="5436" y="5647"/>
                      <a:pt x="5422" y="5563"/>
                      <a:pt x="5394" y="5464"/>
                    </a:cubicBezTo>
                    <a:cubicBezTo>
                      <a:pt x="5380" y="5422"/>
                      <a:pt x="5366" y="5351"/>
                      <a:pt x="5366" y="5295"/>
                    </a:cubicBezTo>
                    <a:cubicBezTo>
                      <a:pt x="5351" y="5168"/>
                      <a:pt x="5267" y="4873"/>
                      <a:pt x="5211" y="4774"/>
                    </a:cubicBezTo>
                    <a:cubicBezTo>
                      <a:pt x="5211" y="4760"/>
                      <a:pt x="5182" y="4690"/>
                      <a:pt x="5168" y="4676"/>
                    </a:cubicBezTo>
                    <a:cubicBezTo>
                      <a:pt x="5154" y="4633"/>
                      <a:pt x="5013" y="4408"/>
                      <a:pt x="4957" y="4338"/>
                    </a:cubicBezTo>
                    <a:cubicBezTo>
                      <a:pt x="4943" y="4324"/>
                      <a:pt x="4873" y="4253"/>
                      <a:pt x="4802" y="4183"/>
                    </a:cubicBezTo>
                    <a:cubicBezTo>
                      <a:pt x="4718" y="4098"/>
                      <a:pt x="4661" y="4014"/>
                      <a:pt x="4591" y="3887"/>
                    </a:cubicBezTo>
                    <a:cubicBezTo>
                      <a:pt x="4464" y="3591"/>
                      <a:pt x="4366" y="3436"/>
                      <a:pt x="4338" y="3408"/>
                    </a:cubicBezTo>
                    <a:cubicBezTo>
                      <a:pt x="4323" y="3380"/>
                      <a:pt x="4309" y="3352"/>
                      <a:pt x="4309" y="3324"/>
                    </a:cubicBezTo>
                    <a:cubicBezTo>
                      <a:pt x="4309" y="3296"/>
                      <a:pt x="4295" y="3281"/>
                      <a:pt x="4295" y="3267"/>
                    </a:cubicBezTo>
                    <a:cubicBezTo>
                      <a:pt x="4267" y="3253"/>
                      <a:pt x="4253" y="3197"/>
                      <a:pt x="4239" y="3155"/>
                    </a:cubicBezTo>
                    <a:cubicBezTo>
                      <a:pt x="4225" y="3113"/>
                      <a:pt x="4197" y="3028"/>
                      <a:pt x="4169" y="2986"/>
                    </a:cubicBezTo>
                    <a:cubicBezTo>
                      <a:pt x="4140" y="2915"/>
                      <a:pt x="4126" y="2845"/>
                      <a:pt x="4126" y="2718"/>
                    </a:cubicBezTo>
                    <a:cubicBezTo>
                      <a:pt x="4140" y="2549"/>
                      <a:pt x="4140" y="2521"/>
                      <a:pt x="4239" y="2183"/>
                    </a:cubicBezTo>
                    <a:cubicBezTo>
                      <a:pt x="4295" y="1986"/>
                      <a:pt x="4295" y="1944"/>
                      <a:pt x="4281" y="1747"/>
                    </a:cubicBezTo>
                    <a:cubicBezTo>
                      <a:pt x="4281" y="1521"/>
                      <a:pt x="4211" y="1282"/>
                      <a:pt x="4140" y="1155"/>
                    </a:cubicBezTo>
                    <a:cubicBezTo>
                      <a:pt x="4098" y="1099"/>
                      <a:pt x="4084" y="1085"/>
                      <a:pt x="4098" y="1071"/>
                    </a:cubicBezTo>
                    <a:cubicBezTo>
                      <a:pt x="4098" y="1071"/>
                      <a:pt x="4112" y="1057"/>
                      <a:pt x="4126" y="1057"/>
                    </a:cubicBezTo>
                    <a:cubicBezTo>
                      <a:pt x="4126" y="1057"/>
                      <a:pt x="4154" y="1057"/>
                      <a:pt x="4281" y="1211"/>
                    </a:cubicBezTo>
                    <a:cubicBezTo>
                      <a:pt x="4366" y="1296"/>
                      <a:pt x="4478" y="1423"/>
                      <a:pt x="4535" y="1493"/>
                    </a:cubicBezTo>
                    <a:cubicBezTo>
                      <a:pt x="4633" y="1592"/>
                      <a:pt x="4661" y="1620"/>
                      <a:pt x="4661" y="1634"/>
                    </a:cubicBezTo>
                    <a:cubicBezTo>
                      <a:pt x="4661" y="1648"/>
                      <a:pt x="4704" y="1690"/>
                      <a:pt x="4760" y="1761"/>
                    </a:cubicBezTo>
                    <a:cubicBezTo>
                      <a:pt x="4816" y="1817"/>
                      <a:pt x="4887" y="1916"/>
                      <a:pt x="4929" y="1972"/>
                    </a:cubicBezTo>
                    <a:cubicBezTo>
                      <a:pt x="4971" y="2028"/>
                      <a:pt x="5013" y="2085"/>
                      <a:pt x="5028" y="2099"/>
                    </a:cubicBezTo>
                    <a:cubicBezTo>
                      <a:pt x="5042" y="2113"/>
                      <a:pt x="5056" y="2141"/>
                      <a:pt x="5056" y="2155"/>
                    </a:cubicBezTo>
                    <a:cubicBezTo>
                      <a:pt x="5056" y="2169"/>
                      <a:pt x="5070" y="2197"/>
                      <a:pt x="5098" y="2225"/>
                    </a:cubicBezTo>
                    <a:cubicBezTo>
                      <a:pt x="5197" y="2352"/>
                      <a:pt x="5380" y="2606"/>
                      <a:pt x="5408" y="2648"/>
                    </a:cubicBezTo>
                    <a:cubicBezTo>
                      <a:pt x="5422" y="2676"/>
                      <a:pt x="5464" y="2775"/>
                      <a:pt x="5520" y="2859"/>
                    </a:cubicBezTo>
                    <a:cubicBezTo>
                      <a:pt x="5661" y="3098"/>
                      <a:pt x="5718" y="3211"/>
                      <a:pt x="5929" y="3605"/>
                    </a:cubicBezTo>
                    <a:cubicBezTo>
                      <a:pt x="5985" y="3732"/>
                      <a:pt x="6056" y="3845"/>
                      <a:pt x="6070" y="3873"/>
                    </a:cubicBezTo>
                    <a:cubicBezTo>
                      <a:pt x="6098" y="3915"/>
                      <a:pt x="6168" y="4056"/>
                      <a:pt x="6239" y="4197"/>
                    </a:cubicBezTo>
                    <a:cubicBezTo>
                      <a:pt x="6309" y="4352"/>
                      <a:pt x="6365" y="4450"/>
                      <a:pt x="6379" y="4464"/>
                    </a:cubicBezTo>
                    <a:close/>
                    <a:moveTo>
                      <a:pt x="3957" y="705"/>
                    </a:moveTo>
                    <a:cubicBezTo>
                      <a:pt x="3971" y="676"/>
                      <a:pt x="4000" y="662"/>
                      <a:pt x="4042" y="662"/>
                    </a:cubicBezTo>
                    <a:cubicBezTo>
                      <a:pt x="4070" y="662"/>
                      <a:pt x="4112" y="648"/>
                      <a:pt x="4154" y="634"/>
                    </a:cubicBezTo>
                    <a:cubicBezTo>
                      <a:pt x="4183" y="606"/>
                      <a:pt x="4253" y="592"/>
                      <a:pt x="4309" y="578"/>
                    </a:cubicBezTo>
                    <a:cubicBezTo>
                      <a:pt x="4408" y="550"/>
                      <a:pt x="4478" y="550"/>
                      <a:pt x="4549" y="550"/>
                    </a:cubicBezTo>
                    <a:cubicBezTo>
                      <a:pt x="4676" y="550"/>
                      <a:pt x="4788" y="578"/>
                      <a:pt x="4943" y="648"/>
                    </a:cubicBezTo>
                    <a:cubicBezTo>
                      <a:pt x="5070" y="719"/>
                      <a:pt x="5126" y="761"/>
                      <a:pt x="5239" y="902"/>
                    </a:cubicBezTo>
                    <a:cubicBezTo>
                      <a:pt x="5267" y="958"/>
                      <a:pt x="5394" y="1071"/>
                      <a:pt x="5492" y="1183"/>
                    </a:cubicBezTo>
                    <a:cubicBezTo>
                      <a:pt x="5703" y="1380"/>
                      <a:pt x="5732" y="1437"/>
                      <a:pt x="5760" y="1564"/>
                    </a:cubicBezTo>
                    <a:cubicBezTo>
                      <a:pt x="5774" y="1606"/>
                      <a:pt x="5802" y="1732"/>
                      <a:pt x="5830" y="1859"/>
                    </a:cubicBezTo>
                    <a:cubicBezTo>
                      <a:pt x="5858" y="2014"/>
                      <a:pt x="5872" y="2070"/>
                      <a:pt x="5872" y="2085"/>
                    </a:cubicBezTo>
                    <a:cubicBezTo>
                      <a:pt x="5872" y="2085"/>
                      <a:pt x="5872" y="2099"/>
                      <a:pt x="5887" y="2127"/>
                    </a:cubicBezTo>
                    <a:cubicBezTo>
                      <a:pt x="5901" y="2155"/>
                      <a:pt x="5915" y="2225"/>
                      <a:pt x="5915" y="2268"/>
                    </a:cubicBezTo>
                    <a:cubicBezTo>
                      <a:pt x="5915" y="2296"/>
                      <a:pt x="5929" y="2324"/>
                      <a:pt x="5929" y="2324"/>
                    </a:cubicBezTo>
                    <a:cubicBezTo>
                      <a:pt x="5957" y="2352"/>
                      <a:pt x="5971" y="2422"/>
                      <a:pt x="5971" y="2465"/>
                    </a:cubicBezTo>
                    <a:cubicBezTo>
                      <a:pt x="5985" y="2535"/>
                      <a:pt x="5985" y="2591"/>
                      <a:pt x="5999" y="2606"/>
                    </a:cubicBezTo>
                    <a:cubicBezTo>
                      <a:pt x="6013" y="2634"/>
                      <a:pt x="6027" y="2690"/>
                      <a:pt x="6027" y="2732"/>
                    </a:cubicBezTo>
                    <a:cubicBezTo>
                      <a:pt x="6041" y="2789"/>
                      <a:pt x="6041" y="2845"/>
                      <a:pt x="6056" y="2887"/>
                    </a:cubicBezTo>
                    <a:cubicBezTo>
                      <a:pt x="6056" y="2915"/>
                      <a:pt x="6070" y="3070"/>
                      <a:pt x="6084" y="3239"/>
                    </a:cubicBezTo>
                    <a:cubicBezTo>
                      <a:pt x="6098" y="3408"/>
                      <a:pt x="6112" y="3577"/>
                      <a:pt x="6112" y="3605"/>
                    </a:cubicBezTo>
                    <a:cubicBezTo>
                      <a:pt x="6112" y="3634"/>
                      <a:pt x="6126" y="3704"/>
                      <a:pt x="6140" y="3746"/>
                    </a:cubicBezTo>
                    <a:cubicBezTo>
                      <a:pt x="6140" y="3788"/>
                      <a:pt x="6154" y="3831"/>
                      <a:pt x="6168" y="3859"/>
                    </a:cubicBezTo>
                    <a:cubicBezTo>
                      <a:pt x="6182" y="3873"/>
                      <a:pt x="6196" y="3901"/>
                      <a:pt x="6196" y="3929"/>
                    </a:cubicBezTo>
                    <a:cubicBezTo>
                      <a:pt x="6196" y="3943"/>
                      <a:pt x="6182" y="3957"/>
                      <a:pt x="6182" y="3957"/>
                    </a:cubicBezTo>
                    <a:cubicBezTo>
                      <a:pt x="6168" y="3957"/>
                      <a:pt x="6154" y="3943"/>
                      <a:pt x="6126" y="3915"/>
                    </a:cubicBezTo>
                    <a:cubicBezTo>
                      <a:pt x="6098" y="3859"/>
                      <a:pt x="5915" y="3507"/>
                      <a:pt x="5901" y="3465"/>
                    </a:cubicBezTo>
                    <a:cubicBezTo>
                      <a:pt x="5901" y="3450"/>
                      <a:pt x="5887" y="3436"/>
                      <a:pt x="5872" y="3408"/>
                    </a:cubicBezTo>
                    <a:cubicBezTo>
                      <a:pt x="5858" y="3394"/>
                      <a:pt x="5844" y="3352"/>
                      <a:pt x="5844" y="3338"/>
                    </a:cubicBezTo>
                    <a:cubicBezTo>
                      <a:pt x="5844" y="3324"/>
                      <a:pt x="5830" y="3296"/>
                      <a:pt x="5802" y="3281"/>
                    </a:cubicBezTo>
                    <a:cubicBezTo>
                      <a:pt x="5788" y="3253"/>
                      <a:pt x="5760" y="3211"/>
                      <a:pt x="5746" y="3183"/>
                    </a:cubicBezTo>
                    <a:cubicBezTo>
                      <a:pt x="5746" y="3155"/>
                      <a:pt x="5732" y="3127"/>
                      <a:pt x="5718" y="3113"/>
                    </a:cubicBezTo>
                    <a:cubicBezTo>
                      <a:pt x="5689" y="3098"/>
                      <a:pt x="5675" y="3056"/>
                      <a:pt x="5675" y="3042"/>
                    </a:cubicBezTo>
                    <a:cubicBezTo>
                      <a:pt x="5675" y="3028"/>
                      <a:pt x="5675" y="3000"/>
                      <a:pt x="5661" y="3000"/>
                    </a:cubicBezTo>
                    <a:cubicBezTo>
                      <a:pt x="5633" y="2972"/>
                      <a:pt x="5605" y="2915"/>
                      <a:pt x="5549" y="2789"/>
                    </a:cubicBezTo>
                    <a:cubicBezTo>
                      <a:pt x="5520" y="2746"/>
                      <a:pt x="5436" y="2606"/>
                      <a:pt x="5366" y="2507"/>
                    </a:cubicBezTo>
                    <a:lnTo>
                      <a:pt x="5182" y="2211"/>
                    </a:lnTo>
                    <a:cubicBezTo>
                      <a:pt x="5126" y="2141"/>
                      <a:pt x="5126" y="2113"/>
                      <a:pt x="5126" y="2113"/>
                    </a:cubicBezTo>
                    <a:cubicBezTo>
                      <a:pt x="5112" y="2085"/>
                      <a:pt x="4943" y="1845"/>
                      <a:pt x="4788" y="1648"/>
                    </a:cubicBezTo>
                    <a:cubicBezTo>
                      <a:pt x="4577" y="1395"/>
                      <a:pt x="4450" y="1240"/>
                      <a:pt x="4169" y="972"/>
                    </a:cubicBezTo>
                    <a:cubicBezTo>
                      <a:pt x="3986" y="803"/>
                      <a:pt x="3943" y="747"/>
                      <a:pt x="3957" y="705"/>
                    </a:cubicBezTo>
                    <a:close/>
                    <a:moveTo>
                      <a:pt x="1690" y="2169"/>
                    </a:moveTo>
                    <a:cubicBezTo>
                      <a:pt x="1690" y="2155"/>
                      <a:pt x="1704" y="2155"/>
                      <a:pt x="1704" y="2155"/>
                    </a:cubicBezTo>
                    <a:cubicBezTo>
                      <a:pt x="1718" y="2155"/>
                      <a:pt x="1761" y="2127"/>
                      <a:pt x="1817" y="2085"/>
                    </a:cubicBezTo>
                    <a:cubicBezTo>
                      <a:pt x="1901" y="2014"/>
                      <a:pt x="1930" y="2000"/>
                      <a:pt x="1944" y="2000"/>
                    </a:cubicBezTo>
                    <a:cubicBezTo>
                      <a:pt x="1944" y="1986"/>
                      <a:pt x="1986" y="1972"/>
                      <a:pt x="2056" y="1930"/>
                    </a:cubicBezTo>
                    <a:cubicBezTo>
                      <a:pt x="2225" y="1817"/>
                      <a:pt x="2338" y="1690"/>
                      <a:pt x="2338" y="1606"/>
                    </a:cubicBezTo>
                    <a:cubicBezTo>
                      <a:pt x="2338" y="1592"/>
                      <a:pt x="2338" y="1549"/>
                      <a:pt x="2366" y="1535"/>
                    </a:cubicBezTo>
                    <a:cubicBezTo>
                      <a:pt x="2366" y="1521"/>
                      <a:pt x="2394" y="1465"/>
                      <a:pt x="2408" y="1395"/>
                    </a:cubicBezTo>
                    <a:cubicBezTo>
                      <a:pt x="2451" y="1211"/>
                      <a:pt x="2563" y="1042"/>
                      <a:pt x="2662" y="972"/>
                    </a:cubicBezTo>
                    <a:cubicBezTo>
                      <a:pt x="2817" y="874"/>
                      <a:pt x="2958" y="817"/>
                      <a:pt x="3141" y="789"/>
                    </a:cubicBezTo>
                    <a:cubicBezTo>
                      <a:pt x="3225" y="775"/>
                      <a:pt x="3408" y="775"/>
                      <a:pt x="3535" y="761"/>
                    </a:cubicBezTo>
                    <a:lnTo>
                      <a:pt x="3774" y="761"/>
                    </a:lnTo>
                    <a:lnTo>
                      <a:pt x="3873" y="831"/>
                    </a:lnTo>
                    <a:cubicBezTo>
                      <a:pt x="3971" y="916"/>
                      <a:pt x="4014" y="958"/>
                      <a:pt x="4014" y="1014"/>
                    </a:cubicBezTo>
                    <a:cubicBezTo>
                      <a:pt x="4014" y="1014"/>
                      <a:pt x="4042" y="1071"/>
                      <a:pt x="4070" y="1155"/>
                    </a:cubicBezTo>
                    <a:cubicBezTo>
                      <a:pt x="4098" y="1197"/>
                      <a:pt x="4140" y="1296"/>
                      <a:pt x="4140" y="1324"/>
                    </a:cubicBezTo>
                    <a:cubicBezTo>
                      <a:pt x="4140" y="1324"/>
                      <a:pt x="4154" y="1380"/>
                      <a:pt x="4169" y="1451"/>
                    </a:cubicBezTo>
                    <a:cubicBezTo>
                      <a:pt x="4253" y="1662"/>
                      <a:pt x="4225" y="1887"/>
                      <a:pt x="4098" y="2310"/>
                    </a:cubicBezTo>
                    <a:cubicBezTo>
                      <a:pt x="4028" y="2521"/>
                      <a:pt x="4042" y="2831"/>
                      <a:pt x="4126" y="3014"/>
                    </a:cubicBezTo>
                    <a:cubicBezTo>
                      <a:pt x="4140" y="3042"/>
                      <a:pt x="4169" y="3113"/>
                      <a:pt x="4183" y="3169"/>
                    </a:cubicBezTo>
                    <a:cubicBezTo>
                      <a:pt x="4211" y="3225"/>
                      <a:pt x="4239" y="3267"/>
                      <a:pt x="4239" y="3281"/>
                    </a:cubicBezTo>
                    <a:cubicBezTo>
                      <a:pt x="4267" y="3296"/>
                      <a:pt x="4281" y="3324"/>
                      <a:pt x="4281" y="3338"/>
                    </a:cubicBezTo>
                    <a:cubicBezTo>
                      <a:pt x="4281" y="3352"/>
                      <a:pt x="4309" y="3422"/>
                      <a:pt x="4352" y="3507"/>
                    </a:cubicBezTo>
                    <a:cubicBezTo>
                      <a:pt x="4394" y="3591"/>
                      <a:pt x="4450" y="3718"/>
                      <a:pt x="4492" y="3788"/>
                    </a:cubicBezTo>
                    <a:cubicBezTo>
                      <a:pt x="4521" y="3873"/>
                      <a:pt x="4549" y="3943"/>
                      <a:pt x="4549" y="3943"/>
                    </a:cubicBezTo>
                    <a:cubicBezTo>
                      <a:pt x="4577" y="3971"/>
                      <a:pt x="4591" y="3986"/>
                      <a:pt x="4577" y="4000"/>
                    </a:cubicBezTo>
                    <a:cubicBezTo>
                      <a:pt x="4577" y="4014"/>
                      <a:pt x="4563" y="4028"/>
                      <a:pt x="4549" y="4028"/>
                    </a:cubicBezTo>
                    <a:cubicBezTo>
                      <a:pt x="4535" y="4028"/>
                      <a:pt x="4507" y="4000"/>
                      <a:pt x="4478" y="3986"/>
                    </a:cubicBezTo>
                    <a:cubicBezTo>
                      <a:pt x="4450" y="3957"/>
                      <a:pt x="4394" y="3929"/>
                      <a:pt x="4366" y="3929"/>
                    </a:cubicBezTo>
                    <a:cubicBezTo>
                      <a:pt x="4338" y="3915"/>
                      <a:pt x="4295" y="3887"/>
                      <a:pt x="4267" y="3873"/>
                    </a:cubicBezTo>
                    <a:cubicBezTo>
                      <a:pt x="4169" y="3803"/>
                      <a:pt x="3760" y="3634"/>
                      <a:pt x="3718" y="3634"/>
                    </a:cubicBezTo>
                    <a:cubicBezTo>
                      <a:pt x="3690" y="3634"/>
                      <a:pt x="3662" y="3619"/>
                      <a:pt x="3633" y="3605"/>
                    </a:cubicBezTo>
                    <a:cubicBezTo>
                      <a:pt x="3619" y="3591"/>
                      <a:pt x="3549" y="3563"/>
                      <a:pt x="3479" y="3535"/>
                    </a:cubicBezTo>
                    <a:cubicBezTo>
                      <a:pt x="3408" y="3521"/>
                      <a:pt x="3324" y="3479"/>
                      <a:pt x="3281" y="3465"/>
                    </a:cubicBezTo>
                    <a:cubicBezTo>
                      <a:pt x="3239" y="3450"/>
                      <a:pt x="3098" y="3394"/>
                      <a:pt x="2972" y="3338"/>
                    </a:cubicBezTo>
                    <a:cubicBezTo>
                      <a:pt x="2648" y="3225"/>
                      <a:pt x="2606" y="3211"/>
                      <a:pt x="2479" y="3155"/>
                    </a:cubicBezTo>
                    <a:cubicBezTo>
                      <a:pt x="2155" y="3042"/>
                      <a:pt x="2084" y="3000"/>
                      <a:pt x="2056" y="2972"/>
                    </a:cubicBezTo>
                    <a:cubicBezTo>
                      <a:pt x="2028" y="2958"/>
                      <a:pt x="2014" y="2887"/>
                      <a:pt x="2000" y="2831"/>
                    </a:cubicBezTo>
                    <a:cubicBezTo>
                      <a:pt x="1901" y="2479"/>
                      <a:pt x="1859" y="2380"/>
                      <a:pt x="1718" y="2239"/>
                    </a:cubicBezTo>
                    <a:cubicBezTo>
                      <a:pt x="1676" y="2197"/>
                      <a:pt x="1676" y="2183"/>
                      <a:pt x="1690" y="2169"/>
                    </a:cubicBezTo>
                    <a:close/>
                    <a:moveTo>
                      <a:pt x="1549" y="2296"/>
                    </a:moveTo>
                    <a:cubicBezTo>
                      <a:pt x="1620" y="2239"/>
                      <a:pt x="1634" y="2239"/>
                      <a:pt x="1634" y="2239"/>
                    </a:cubicBezTo>
                    <a:cubicBezTo>
                      <a:pt x="1676" y="2239"/>
                      <a:pt x="1817" y="2422"/>
                      <a:pt x="1831" y="2451"/>
                    </a:cubicBezTo>
                    <a:cubicBezTo>
                      <a:pt x="1845" y="2465"/>
                      <a:pt x="1859" y="2521"/>
                      <a:pt x="1873" y="2549"/>
                    </a:cubicBezTo>
                    <a:cubicBezTo>
                      <a:pt x="1873" y="2577"/>
                      <a:pt x="1887" y="2662"/>
                      <a:pt x="1901" y="2732"/>
                    </a:cubicBezTo>
                    <a:cubicBezTo>
                      <a:pt x="1944" y="2873"/>
                      <a:pt x="1930" y="2887"/>
                      <a:pt x="1916" y="2887"/>
                    </a:cubicBezTo>
                    <a:cubicBezTo>
                      <a:pt x="1916" y="2887"/>
                      <a:pt x="1916" y="2901"/>
                      <a:pt x="1901" y="2901"/>
                    </a:cubicBezTo>
                    <a:cubicBezTo>
                      <a:pt x="1873" y="2901"/>
                      <a:pt x="1718" y="2817"/>
                      <a:pt x="1690" y="2817"/>
                    </a:cubicBezTo>
                    <a:cubicBezTo>
                      <a:pt x="1366" y="2634"/>
                      <a:pt x="1310" y="2591"/>
                      <a:pt x="1296" y="2563"/>
                    </a:cubicBezTo>
                    <a:cubicBezTo>
                      <a:pt x="1296" y="2535"/>
                      <a:pt x="1310" y="2493"/>
                      <a:pt x="1549" y="22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1791775" y="900475"/>
                <a:ext cx="2850" cy="2125"/>
              </a:xfrm>
              <a:custGeom>
                <a:avLst/>
                <a:gdLst/>
                <a:ahLst/>
                <a:cxnLst/>
                <a:rect l="l" t="t" r="r" b="b"/>
                <a:pathLst>
                  <a:path w="114" h="85" extrusionOk="0">
                    <a:moveTo>
                      <a:pt x="99" y="43"/>
                    </a:moveTo>
                    <a:cubicBezTo>
                      <a:pt x="113" y="0"/>
                      <a:pt x="57" y="15"/>
                      <a:pt x="29" y="43"/>
                    </a:cubicBezTo>
                    <a:cubicBezTo>
                      <a:pt x="1" y="71"/>
                      <a:pt x="1" y="85"/>
                      <a:pt x="43" y="71"/>
                    </a:cubicBezTo>
                    <a:cubicBezTo>
                      <a:pt x="71" y="71"/>
                      <a:pt x="99" y="57"/>
                      <a:pt x="99"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1795650" y="902575"/>
                <a:ext cx="2500" cy="1100"/>
              </a:xfrm>
              <a:custGeom>
                <a:avLst/>
                <a:gdLst/>
                <a:ahLst/>
                <a:cxnLst/>
                <a:rect l="l" t="t" r="r" b="b"/>
                <a:pathLst>
                  <a:path w="100" h="44" extrusionOk="0">
                    <a:moveTo>
                      <a:pt x="99" y="1"/>
                    </a:moveTo>
                    <a:cubicBezTo>
                      <a:pt x="99" y="1"/>
                      <a:pt x="99" y="1"/>
                      <a:pt x="99" y="1"/>
                    </a:cubicBezTo>
                    <a:cubicBezTo>
                      <a:pt x="99" y="1"/>
                      <a:pt x="85" y="1"/>
                      <a:pt x="85" y="1"/>
                    </a:cubicBezTo>
                    <a:cubicBezTo>
                      <a:pt x="71" y="29"/>
                      <a:pt x="43" y="43"/>
                      <a:pt x="15" y="43"/>
                    </a:cubicBezTo>
                    <a:cubicBezTo>
                      <a:pt x="15" y="43"/>
                      <a:pt x="1" y="43"/>
                      <a:pt x="1" y="43"/>
                    </a:cubicBezTo>
                    <a:cubicBezTo>
                      <a:pt x="1" y="43"/>
                      <a:pt x="1" y="43"/>
                      <a:pt x="1" y="43"/>
                    </a:cubicBezTo>
                    <a:cubicBezTo>
                      <a:pt x="1" y="43"/>
                      <a:pt x="15" y="43"/>
                      <a:pt x="29" y="43"/>
                    </a:cubicBezTo>
                    <a:cubicBezTo>
                      <a:pt x="57" y="29"/>
                      <a:pt x="99" y="15"/>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1786500" y="900475"/>
                <a:ext cx="750" cy="375"/>
              </a:xfrm>
              <a:custGeom>
                <a:avLst/>
                <a:gdLst/>
                <a:ahLst/>
                <a:cxnLst/>
                <a:rect l="l" t="t" r="r" b="b"/>
                <a:pathLst>
                  <a:path w="30" h="15" extrusionOk="0">
                    <a:moveTo>
                      <a:pt x="1" y="15"/>
                    </a:moveTo>
                    <a:cubicBezTo>
                      <a:pt x="1" y="15"/>
                      <a:pt x="1" y="15"/>
                      <a:pt x="1" y="15"/>
                    </a:cubicBezTo>
                    <a:cubicBezTo>
                      <a:pt x="15" y="15"/>
                      <a:pt x="29" y="15"/>
                      <a:pt x="29" y="0"/>
                    </a:cubicBezTo>
                    <a:lnTo>
                      <a:pt x="29" y="0"/>
                    </a:lnTo>
                    <a:cubicBezTo>
                      <a:pt x="15" y="0"/>
                      <a:pt x="15" y="0"/>
                      <a:pt x="1"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1782975" y="900475"/>
                <a:ext cx="25" cy="375"/>
              </a:xfrm>
              <a:custGeom>
                <a:avLst/>
                <a:gdLst/>
                <a:ahLst/>
                <a:cxnLst/>
                <a:rect l="l" t="t" r="r" b="b"/>
                <a:pathLst>
                  <a:path w="1" h="15" extrusionOk="0">
                    <a:moveTo>
                      <a:pt x="1" y="0"/>
                    </a:moveTo>
                    <a:cubicBezTo>
                      <a:pt x="1" y="0"/>
                      <a:pt x="1" y="0"/>
                      <a:pt x="1" y="0"/>
                    </a:cubicBezTo>
                    <a:lnTo>
                      <a:pt x="1" y="0"/>
                    </a:lnTo>
                    <a:cubicBezTo>
                      <a:pt x="1" y="15"/>
                      <a:pt x="1" y="15"/>
                      <a:pt x="1" y="15"/>
                    </a:cubicBezTo>
                    <a:cubicBezTo>
                      <a:pt x="1" y="15"/>
                      <a:pt x="1" y="15"/>
                      <a:pt x="1" y="15"/>
                    </a:cubicBezTo>
                    <a:cubicBezTo>
                      <a:pt x="1" y="15"/>
                      <a:pt x="1"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1621725" y="1049750"/>
                <a:ext cx="1425" cy="4600"/>
              </a:xfrm>
              <a:custGeom>
                <a:avLst/>
                <a:gdLst/>
                <a:ahLst/>
                <a:cxnLst/>
                <a:rect l="l" t="t" r="r" b="b"/>
                <a:pathLst>
                  <a:path w="57" h="184" extrusionOk="0">
                    <a:moveTo>
                      <a:pt x="56" y="85"/>
                    </a:moveTo>
                    <a:cubicBezTo>
                      <a:pt x="56" y="42"/>
                      <a:pt x="56" y="0"/>
                      <a:pt x="42" y="0"/>
                    </a:cubicBezTo>
                    <a:cubicBezTo>
                      <a:pt x="28" y="0"/>
                      <a:pt x="0" y="155"/>
                      <a:pt x="14" y="169"/>
                    </a:cubicBezTo>
                    <a:cubicBezTo>
                      <a:pt x="28" y="183"/>
                      <a:pt x="28" y="155"/>
                      <a:pt x="56" y="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1636175" y="942025"/>
                <a:ext cx="1075" cy="4600"/>
              </a:xfrm>
              <a:custGeom>
                <a:avLst/>
                <a:gdLst/>
                <a:ahLst/>
                <a:cxnLst/>
                <a:rect l="l" t="t" r="r" b="b"/>
                <a:pathLst>
                  <a:path w="43" h="184" extrusionOk="0">
                    <a:moveTo>
                      <a:pt x="15" y="70"/>
                    </a:moveTo>
                    <a:cubicBezTo>
                      <a:pt x="29" y="169"/>
                      <a:pt x="43" y="183"/>
                      <a:pt x="43" y="85"/>
                    </a:cubicBezTo>
                    <a:cubicBezTo>
                      <a:pt x="43" y="28"/>
                      <a:pt x="29" y="0"/>
                      <a:pt x="15" y="0"/>
                    </a:cubicBezTo>
                    <a:cubicBezTo>
                      <a:pt x="15" y="0"/>
                      <a:pt x="1" y="28"/>
                      <a:pt x="15"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1639700" y="923000"/>
                <a:ext cx="750" cy="1800"/>
              </a:xfrm>
              <a:custGeom>
                <a:avLst/>
                <a:gdLst/>
                <a:ahLst/>
                <a:cxnLst/>
                <a:rect l="l" t="t" r="r" b="b"/>
                <a:pathLst>
                  <a:path w="30" h="72" extrusionOk="0">
                    <a:moveTo>
                      <a:pt x="15" y="1"/>
                    </a:moveTo>
                    <a:cubicBezTo>
                      <a:pt x="15" y="1"/>
                      <a:pt x="1" y="15"/>
                      <a:pt x="1" y="43"/>
                    </a:cubicBezTo>
                    <a:cubicBezTo>
                      <a:pt x="1" y="57"/>
                      <a:pt x="1" y="71"/>
                      <a:pt x="15" y="71"/>
                    </a:cubicBezTo>
                    <a:cubicBezTo>
                      <a:pt x="15" y="71"/>
                      <a:pt x="15" y="57"/>
                      <a:pt x="29" y="43"/>
                    </a:cubicBezTo>
                    <a:cubicBezTo>
                      <a:pt x="29" y="15"/>
                      <a:pt x="29" y="1"/>
                      <a:pt x="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1638975" y="926525"/>
                <a:ext cx="725" cy="3900"/>
              </a:xfrm>
              <a:custGeom>
                <a:avLst/>
                <a:gdLst/>
                <a:ahLst/>
                <a:cxnLst/>
                <a:rect l="l" t="t" r="r" b="b"/>
                <a:pathLst>
                  <a:path w="29" h="156" extrusionOk="0">
                    <a:moveTo>
                      <a:pt x="28" y="141"/>
                    </a:moveTo>
                    <a:cubicBezTo>
                      <a:pt x="28" y="141"/>
                      <a:pt x="28" y="113"/>
                      <a:pt x="14" y="71"/>
                    </a:cubicBezTo>
                    <a:cubicBezTo>
                      <a:pt x="14" y="29"/>
                      <a:pt x="0" y="0"/>
                      <a:pt x="0" y="0"/>
                    </a:cubicBezTo>
                    <a:cubicBezTo>
                      <a:pt x="0" y="15"/>
                      <a:pt x="0" y="43"/>
                      <a:pt x="0" y="85"/>
                    </a:cubicBezTo>
                    <a:cubicBezTo>
                      <a:pt x="14" y="127"/>
                      <a:pt x="14" y="155"/>
                      <a:pt x="28"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1637575" y="933225"/>
                <a:ext cx="375" cy="1775"/>
              </a:xfrm>
              <a:custGeom>
                <a:avLst/>
                <a:gdLst/>
                <a:ahLst/>
                <a:cxnLst/>
                <a:rect l="l" t="t" r="r" b="b"/>
                <a:pathLst>
                  <a:path w="15" h="71" extrusionOk="0">
                    <a:moveTo>
                      <a:pt x="0" y="56"/>
                    </a:moveTo>
                    <a:cubicBezTo>
                      <a:pt x="14" y="70"/>
                      <a:pt x="14" y="56"/>
                      <a:pt x="14" y="42"/>
                    </a:cubicBezTo>
                    <a:cubicBezTo>
                      <a:pt x="14" y="14"/>
                      <a:pt x="14" y="0"/>
                      <a:pt x="0" y="14"/>
                    </a:cubicBezTo>
                    <a:cubicBezTo>
                      <a:pt x="0" y="14"/>
                      <a:pt x="0" y="42"/>
                      <a:pt x="0"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1642150" y="911750"/>
                <a:ext cx="375" cy="1425"/>
              </a:xfrm>
              <a:custGeom>
                <a:avLst/>
                <a:gdLst/>
                <a:ahLst/>
                <a:cxnLst/>
                <a:rect l="l" t="t" r="r" b="b"/>
                <a:pathLst>
                  <a:path w="15" h="57" extrusionOk="0">
                    <a:moveTo>
                      <a:pt x="14" y="56"/>
                    </a:moveTo>
                    <a:cubicBezTo>
                      <a:pt x="14" y="28"/>
                      <a:pt x="0" y="14"/>
                      <a:pt x="0" y="14"/>
                    </a:cubicBezTo>
                    <a:cubicBezTo>
                      <a:pt x="0" y="14"/>
                      <a:pt x="0" y="0"/>
                      <a:pt x="0" y="0"/>
                    </a:cubicBezTo>
                    <a:cubicBezTo>
                      <a:pt x="0" y="14"/>
                      <a:pt x="0" y="42"/>
                      <a:pt x="14"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1764300" y="1121550"/>
                <a:ext cx="38375" cy="108450"/>
              </a:xfrm>
              <a:custGeom>
                <a:avLst/>
                <a:gdLst/>
                <a:ahLst/>
                <a:cxnLst/>
                <a:rect l="l" t="t" r="r" b="b"/>
                <a:pathLst>
                  <a:path w="1535" h="4338" extrusionOk="0">
                    <a:moveTo>
                      <a:pt x="831" y="4155"/>
                    </a:moveTo>
                    <a:cubicBezTo>
                      <a:pt x="817" y="4099"/>
                      <a:pt x="774" y="4000"/>
                      <a:pt x="760" y="3930"/>
                    </a:cubicBezTo>
                    <a:cubicBezTo>
                      <a:pt x="732" y="3859"/>
                      <a:pt x="676" y="3718"/>
                      <a:pt x="648" y="3606"/>
                    </a:cubicBezTo>
                    <a:cubicBezTo>
                      <a:pt x="606" y="3479"/>
                      <a:pt x="577" y="3366"/>
                      <a:pt x="563" y="3324"/>
                    </a:cubicBezTo>
                    <a:cubicBezTo>
                      <a:pt x="549" y="3296"/>
                      <a:pt x="535" y="3225"/>
                      <a:pt x="507" y="3183"/>
                    </a:cubicBezTo>
                    <a:cubicBezTo>
                      <a:pt x="493" y="3127"/>
                      <a:pt x="465" y="3028"/>
                      <a:pt x="437" y="2944"/>
                    </a:cubicBezTo>
                    <a:cubicBezTo>
                      <a:pt x="408" y="2888"/>
                      <a:pt x="380" y="2789"/>
                      <a:pt x="380" y="2761"/>
                    </a:cubicBezTo>
                    <a:cubicBezTo>
                      <a:pt x="380" y="2733"/>
                      <a:pt x="380" y="2704"/>
                      <a:pt x="225" y="2254"/>
                    </a:cubicBezTo>
                    <a:cubicBezTo>
                      <a:pt x="70" y="1761"/>
                      <a:pt x="42" y="1606"/>
                      <a:pt x="84" y="1310"/>
                    </a:cubicBezTo>
                    <a:cubicBezTo>
                      <a:pt x="99" y="1212"/>
                      <a:pt x="113" y="1085"/>
                      <a:pt x="113" y="1043"/>
                    </a:cubicBezTo>
                    <a:cubicBezTo>
                      <a:pt x="141" y="902"/>
                      <a:pt x="169" y="747"/>
                      <a:pt x="211" y="634"/>
                    </a:cubicBezTo>
                    <a:cubicBezTo>
                      <a:pt x="239" y="522"/>
                      <a:pt x="268" y="437"/>
                      <a:pt x="282" y="367"/>
                    </a:cubicBezTo>
                    <a:cubicBezTo>
                      <a:pt x="282" y="353"/>
                      <a:pt x="296" y="311"/>
                      <a:pt x="310" y="282"/>
                    </a:cubicBezTo>
                    <a:cubicBezTo>
                      <a:pt x="324" y="268"/>
                      <a:pt x="338" y="240"/>
                      <a:pt x="366" y="240"/>
                    </a:cubicBezTo>
                    <a:cubicBezTo>
                      <a:pt x="380" y="240"/>
                      <a:pt x="408" y="240"/>
                      <a:pt x="408" y="282"/>
                    </a:cubicBezTo>
                    <a:cubicBezTo>
                      <a:pt x="408" y="325"/>
                      <a:pt x="465" y="522"/>
                      <a:pt x="535" y="691"/>
                    </a:cubicBezTo>
                    <a:cubicBezTo>
                      <a:pt x="549" y="747"/>
                      <a:pt x="591" y="888"/>
                      <a:pt x="620" y="986"/>
                    </a:cubicBezTo>
                    <a:cubicBezTo>
                      <a:pt x="704" y="1240"/>
                      <a:pt x="972" y="2057"/>
                      <a:pt x="986" y="2141"/>
                    </a:cubicBezTo>
                    <a:cubicBezTo>
                      <a:pt x="1000" y="2183"/>
                      <a:pt x="1028" y="2240"/>
                      <a:pt x="1042" y="2268"/>
                    </a:cubicBezTo>
                    <a:cubicBezTo>
                      <a:pt x="1056" y="2296"/>
                      <a:pt x="1070" y="2338"/>
                      <a:pt x="1070" y="2366"/>
                    </a:cubicBezTo>
                    <a:cubicBezTo>
                      <a:pt x="1070" y="2381"/>
                      <a:pt x="1084" y="2423"/>
                      <a:pt x="1098" y="2451"/>
                    </a:cubicBezTo>
                    <a:cubicBezTo>
                      <a:pt x="1127" y="2550"/>
                      <a:pt x="1155" y="2634"/>
                      <a:pt x="1211" y="2831"/>
                    </a:cubicBezTo>
                    <a:cubicBezTo>
                      <a:pt x="1225" y="2930"/>
                      <a:pt x="1267" y="3042"/>
                      <a:pt x="1281" y="3085"/>
                    </a:cubicBezTo>
                    <a:cubicBezTo>
                      <a:pt x="1310" y="3183"/>
                      <a:pt x="1352" y="3451"/>
                      <a:pt x="1394" y="3704"/>
                    </a:cubicBezTo>
                    <a:cubicBezTo>
                      <a:pt x="1394" y="3775"/>
                      <a:pt x="1408" y="3873"/>
                      <a:pt x="1422" y="3915"/>
                    </a:cubicBezTo>
                    <a:cubicBezTo>
                      <a:pt x="1422" y="3944"/>
                      <a:pt x="1436" y="4014"/>
                      <a:pt x="1436" y="4056"/>
                    </a:cubicBezTo>
                    <a:cubicBezTo>
                      <a:pt x="1436" y="4084"/>
                      <a:pt x="1436" y="4211"/>
                      <a:pt x="1450" y="4338"/>
                    </a:cubicBezTo>
                    <a:lnTo>
                      <a:pt x="1535" y="4338"/>
                    </a:lnTo>
                    <a:cubicBezTo>
                      <a:pt x="1521" y="3986"/>
                      <a:pt x="1493" y="3662"/>
                      <a:pt x="1464" y="3521"/>
                    </a:cubicBezTo>
                    <a:cubicBezTo>
                      <a:pt x="1450" y="3465"/>
                      <a:pt x="1436" y="3380"/>
                      <a:pt x="1436" y="3324"/>
                    </a:cubicBezTo>
                    <a:cubicBezTo>
                      <a:pt x="1422" y="3183"/>
                      <a:pt x="1366" y="2944"/>
                      <a:pt x="1324" y="2817"/>
                    </a:cubicBezTo>
                    <a:cubicBezTo>
                      <a:pt x="1310" y="2761"/>
                      <a:pt x="1267" y="2648"/>
                      <a:pt x="1253" y="2564"/>
                    </a:cubicBezTo>
                    <a:cubicBezTo>
                      <a:pt x="1225" y="2493"/>
                      <a:pt x="1211" y="2409"/>
                      <a:pt x="1197" y="2381"/>
                    </a:cubicBezTo>
                    <a:cubicBezTo>
                      <a:pt x="1183" y="2352"/>
                      <a:pt x="1169" y="2310"/>
                      <a:pt x="1155" y="2282"/>
                    </a:cubicBezTo>
                    <a:cubicBezTo>
                      <a:pt x="1155" y="2268"/>
                      <a:pt x="1141" y="2212"/>
                      <a:pt x="1127" y="2169"/>
                    </a:cubicBezTo>
                    <a:cubicBezTo>
                      <a:pt x="1098" y="2113"/>
                      <a:pt x="1042" y="1930"/>
                      <a:pt x="1000" y="1761"/>
                    </a:cubicBezTo>
                    <a:cubicBezTo>
                      <a:pt x="943" y="1606"/>
                      <a:pt x="887" y="1451"/>
                      <a:pt x="887" y="1423"/>
                    </a:cubicBezTo>
                    <a:cubicBezTo>
                      <a:pt x="873" y="1409"/>
                      <a:pt x="831" y="1296"/>
                      <a:pt x="803" y="1170"/>
                    </a:cubicBezTo>
                    <a:cubicBezTo>
                      <a:pt x="760" y="1043"/>
                      <a:pt x="704" y="874"/>
                      <a:pt x="662" y="775"/>
                    </a:cubicBezTo>
                    <a:cubicBezTo>
                      <a:pt x="591" y="578"/>
                      <a:pt x="507" y="296"/>
                      <a:pt x="451" y="142"/>
                    </a:cubicBezTo>
                    <a:cubicBezTo>
                      <a:pt x="422" y="43"/>
                      <a:pt x="408" y="1"/>
                      <a:pt x="380" y="1"/>
                    </a:cubicBezTo>
                    <a:cubicBezTo>
                      <a:pt x="380" y="1"/>
                      <a:pt x="366" y="1"/>
                      <a:pt x="352" y="15"/>
                    </a:cubicBezTo>
                    <a:cubicBezTo>
                      <a:pt x="338" y="15"/>
                      <a:pt x="324" y="43"/>
                      <a:pt x="324" y="43"/>
                    </a:cubicBezTo>
                    <a:cubicBezTo>
                      <a:pt x="324" y="71"/>
                      <a:pt x="296" y="142"/>
                      <a:pt x="268" y="198"/>
                    </a:cubicBezTo>
                    <a:cubicBezTo>
                      <a:pt x="239" y="254"/>
                      <a:pt x="211" y="339"/>
                      <a:pt x="197" y="367"/>
                    </a:cubicBezTo>
                    <a:cubicBezTo>
                      <a:pt x="197" y="409"/>
                      <a:pt x="183" y="465"/>
                      <a:pt x="169" y="494"/>
                    </a:cubicBezTo>
                    <a:cubicBezTo>
                      <a:pt x="113" y="663"/>
                      <a:pt x="70" y="888"/>
                      <a:pt x="56" y="972"/>
                    </a:cubicBezTo>
                    <a:cubicBezTo>
                      <a:pt x="56" y="1015"/>
                      <a:pt x="42" y="1141"/>
                      <a:pt x="28" y="1240"/>
                    </a:cubicBezTo>
                    <a:cubicBezTo>
                      <a:pt x="0" y="1437"/>
                      <a:pt x="0" y="1691"/>
                      <a:pt x="28" y="1845"/>
                    </a:cubicBezTo>
                    <a:cubicBezTo>
                      <a:pt x="42" y="1902"/>
                      <a:pt x="99" y="2099"/>
                      <a:pt x="141" y="2268"/>
                    </a:cubicBezTo>
                    <a:cubicBezTo>
                      <a:pt x="197" y="2437"/>
                      <a:pt x="253" y="2634"/>
                      <a:pt x="268" y="2704"/>
                    </a:cubicBezTo>
                    <a:cubicBezTo>
                      <a:pt x="310" y="2873"/>
                      <a:pt x="732" y="4155"/>
                      <a:pt x="803" y="4324"/>
                    </a:cubicBezTo>
                    <a:lnTo>
                      <a:pt x="887" y="4324"/>
                    </a:lnTo>
                    <a:cubicBezTo>
                      <a:pt x="859" y="4268"/>
                      <a:pt x="845" y="4197"/>
                      <a:pt x="831" y="4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a:off x="-1753400" y="1156400"/>
                <a:ext cx="2150" cy="7425"/>
              </a:xfrm>
              <a:custGeom>
                <a:avLst/>
                <a:gdLst/>
                <a:ahLst/>
                <a:cxnLst/>
                <a:rect l="l" t="t" r="r" b="b"/>
                <a:pathLst>
                  <a:path w="86" h="297" extrusionOk="0">
                    <a:moveTo>
                      <a:pt x="43" y="184"/>
                    </a:moveTo>
                    <a:cubicBezTo>
                      <a:pt x="57" y="212"/>
                      <a:pt x="71" y="254"/>
                      <a:pt x="71" y="297"/>
                    </a:cubicBezTo>
                    <a:cubicBezTo>
                      <a:pt x="71" y="282"/>
                      <a:pt x="71" y="282"/>
                      <a:pt x="71" y="282"/>
                    </a:cubicBezTo>
                    <a:cubicBezTo>
                      <a:pt x="85" y="268"/>
                      <a:pt x="71" y="226"/>
                      <a:pt x="57" y="156"/>
                    </a:cubicBezTo>
                    <a:cubicBezTo>
                      <a:pt x="29" y="114"/>
                      <a:pt x="15" y="43"/>
                      <a:pt x="1" y="1"/>
                    </a:cubicBezTo>
                    <a:cubicBezTo>
                      <a:pt x="15" y="43"/>
                      <a:pt x="29" y="114"/>
                      <a:pt x="43" y="1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6"/>
              <p:cNvSpPr/>
              <p:nvPr/>
            </p:nvSpPr>
            <p:spPr>
              <a:xfrm>
                <a:off x="-1692150" y="1103600"/>
                <a:ext cx="1450" cy="3900"/>
              </a:xfrm>
              <a:custGeom>
                <a:avLst/>
                <a:gdLst/>
                <a:ahLst/>
                <a:cxnLst/>
                <a:rect l="l" t="t" r="r" b="b"/>
                <a:pathLst>
                  <a:path w="58" h="156" extrusionOk="0">
                    <a:moveTo>
                      <a:pt x="15" y="1"/>
                    </a:moveTo>
                    <a:lnTo>
                      <a:pt x="1" y="43"/>
                    </a:lnTo>
                    <a:cubicBezTo>
                      <a:pt x="1" y="71"/>
                      <a:pt x="15" y="113"/>
                      <a:pt x="29" y="127"/>
                    </a:cubicBezTo>
                    <a:cubicBezTo>
                      <a:pt x="57" y="155"/>
                      <a:pt x="57" y="155"/>
                      <a:pt x="57" y="127"/>
                    </a:cubicBezTo>
                    <a:cubicBezTo>
                      <a:pt x="57" y="99"/>
                      <a:pt x="43" y="71"/>
                      <a:pt x="29" y="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1739325" y="1006800"/>
                <a:ext cx="1800" cy="1425"/>
              </a:xfrm>
              <a:custGeom>
                <a:avLst/>
                <a:gdLst/>
                <a:ahLst/>
                <a:cxnLst/>
                <a:rect l="l" t="t" r="r" b="b"/>
                <a:pathLst>
                  <a:path w="72" h="57" extrusionOk="0">
                    <a:moveTo>
                      <a:pt x="15" y="0"/>
                    </a:moveTo>
                    <a:cubicBezTo>
                      <a:pt x="15" y="0"/>
                      <a:pt x="1" y="14"/>
                      <a:pt x="1" y="28"/>
                    </a:cubicBezTo>
                    <a:cubicBezTo>
                      <a:pt x="1" y="42"/>
                      <a:pt x="15" y="56"/>
                      <a:pt x="43" y="56"/>
                    </a:cubicBezTo>
                    <a:cubicBezTo>
                      <a:pt x="57" y="56"/>
                      <a:pt x="71" y="56"/>
                      <a:pt x="43" y="28"/>
                    </a:cubicBezTo>
                    <a:cubicBezTo>
                      <a:pt x="29" y="14"/>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1737200" y="1009250"/>
                <a:ext cx="3550" cy="2500"/>
              </a:xfrm>
              <a:custGeom>
                <a:avLst/>
                <a:gdLst/>
                <a:ahLst/>
                <a:cxnLst/>
                <a:rect l="l" t="t" r="r" b="b"/>
                <a:pathLst>
                  <a:path w="142" h="100" extrusionOk="0">
                    <a:moveTo>
                      <a:pt x="28" y="1"/>
                    </a:moveTo>
                    <a:cubicBezTo>
                      <a:pt x="0" y="1"/>
                      <a:pt x="0" y="15"/>
                      <a:pt x="43" y="43"/>
                    </a:cubicBezTo>
                    <a:cubicBezTo>
                      <a:pt x="99" y="99"/>
                      <a:pt x="141" y="99"/>
                      <a:pt x="85" y="43"/>
                    </a:cubicBezTo>
                    <a:cubicBezTo>
                      <a:pt x="71" y="29"/>
                      <a:pt x="43" y="1"/>
                      <a:pt x="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1733675" y="1012075"/>
                <a:ext cx="2125" cy="2825"/>
              </a:xfrm>
              <a:custGeom>
                <a:avLst/>
                <a:gdLst/>
                <a:ahLst/>
                <a:cxnLst/>
                <a:rect l="l" t="t" r="r" b="b"/>
                <a:pathLst>
                  <a:path w="85" h="113" extrusionOk="0">
                    <a:moveTo>
                      <a:pt x="14" y="0"/>
                    </a:moveTo>
                    <a:cubicBezTo>
                      <a:pt x="0" y="14"/>
                      <a:pt x="42" y="85"/>
                      <a:pt x="71" y="99"/>
                    </a:cubicBezTo>
                    <a:cubicBezTo>
                      <a:pt x="85" y="113"/>
                      <a:pt x="85" y="85"/>
                      <a:pt x="71" y="57"/>
                    </a:cubicBezTo>
                    <a:cubicBezTo>
                      <a:pt x="42" y="14"/>
                      <a:pt x="28" y="0"/>
                      <a:pt x="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1743200" y="1003975"/>
                <a:ext cx="2150" cy="1775"/>
              </a:xfrm>
              <a:custGeom>
                <a:avLst/>
                <a:gdLst/>
                <a:ahLst/>
                <a:cxnLst/>
                <a:rect l="l" t="t" r="r" b="b"/>
                <a:pathLst>
                  <a:path w="86" h="71" extrusionOk="0">
                    <a:moveTo>
                      <a:pt x="1" y="0"/>
                    </a:moveTo>
                    <a:cubicBezTo>
                      <a:pt x="1" y="15"/>
                      <a:pt x="57" y="71"/>
                      <a:pt x="71" y="71"/>
                    </a:cubicBezTo>
                    <a:cubicBezTo>
                      <a:pt x="85" y="71"/>
                      <a:pt x="71" y="57"/>
                      <a:pt x="57" y="43"/>
                    </a:cubicBezTo>
                    <a:cubicBezTo>
                      <a:pt x="29" y="15"/>
                      <a:pt x="1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1730175" y="1015600"/>
                <a:ext cx="375" cy="375"/>
              </a:xfrm>
              <a:custGeom>
                <a:avLst/>
                <a:gdLst/>
                <a:ahLst/>
                <a:cxnLst/>
                <a:rect l="l" t="t" r="r" b="b"/>
                <a:pathLst>
                  <a:path w="15" h="15" extrusionOk="0">
                    <a:moveTo>
                      <a:pt x="15" y="0"/>
                    </a:moveTo>
                    <a:lnTo>
                      <a:pt x="1" y="14"/>
                    </a:lnTo>
                    <a:lnTo>
                      <a:pt x="15" y="14"/>
                    </a:lnTo>
                    <a:cubicBezTo>
                      <a:pt x="15" y="14"/>
                      <a:pt x="15" y="14"/>
                      <a:pt x="15" y="14"/>
                    </a:cubicBezTo>
                    <a:cubicBezTo>
                      <a:pt x="15" y="0"/>
                      <a:pt x="15"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1746000" y="1002225"/>
                <a:ext cx="1775" cy="1775"/>
              </a:xfrm>
              <a:custGeom>
                <a:avLst/>
                <a:gdLst/>
                <a:ahLst/>
                <a:cxnLst/>
                <a:rect l="l" t="t" r="r" b="b"/>
                <a:pathLst>
                  <a:path w="71" h="71" extrusionOk="0">
                    <a:moveTo>
                      <a:pt x="28" y="56"/>
                    </a:moveTo>
                    <a:cubicBezTo>
                      <a:pt x="42" y="70"/>
                      <a:pt x="57" y="70"/>
                      <a:pt x="71" y="56"/>
                    </a:cubicBezTo>
                    <a:cubicBezTo>
                      <a:pt x="71" y="56"/>
                      <a:pt x="71" y="42"/>
                      <a:pt x="57" y="28"/>
                    </a:cubicBezTo>
                    <a:cubicBezTo>
                      <a:pt x="14" y="0"/>
                      <a:pt x="0" y="14"/>
                      <a:pt x="28" y="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1693200" y="1102900"/>
                <a:ext cx="1075" cy="1075"/>
              </a:xfrm>
              <a:custGeom>
                <a:avLst/>
                <a:gdLst/>
                <a:ahLst/>
                <a:cxnLst/>
                <a:rect l="l" t="t" r="r" b="b"/>
                <a:pathLst>
                  <a:path w="43" h="43" extrusionOk="0">
                    <a:moveTo>
                      <a:pt x="0" y="15"/>
                    </a:moveTo>
                    <a:cubicBezTo>
                      <a:pt x="0" y="29"/>
                      <a:pt x="0" y="43"/>
                      <a:pt x="15" y="43"/>
                    </a:cubicBezTo>
                    <a:cubicBezTo>
                      <a:pt x="15" y="43"/>
                      <a:pt x="29" y="29"/>
                      <a:pt x="29" y="15"/>
                    </a:cubicBezTo>
                    <a:cubicBezTo>
                      <a:pt x="43" y="15"/>
                      <a:pt x="29" y="0"/>
                      <a:pt x="29" y="0"/>
                    </a:cubicBezTo>
                    <a:cubicBezTo>
                      <a:pt x="15" y="0"/>
                      <a:pt x="0" y="15"/>
                      <a:pt x="0"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1726650" y="1019475"/>
                <a:ext cx="20450" cy="37675"/>
              </a:xfrm>
              <a:custGeom>
                <a:avLst/>
                <a:gdLst/>
                <a:ahLst/>
                <a:cxnLst/>
                <a:rect l="l" t="t" r="r" b="b"/>
                <a:pathLst>
                  <a:path w="818" h="1507" extrusionOk="0">
                    <a:moveTo>
                      <a:pt x="705" y="1084"/>
                    </a:moveTo>
                    <a:cubicBezTo>
                      <a:pt x="691" y="1042"/>
                      <a:pt x="677" y="986"/>
                      <a:pt x="677" y="958"/>
                    </a:cubicBezTo>
                    <a:cubicBezTo>
                      <a:pt x="677" y="831"/>
                      <a:pt x="451" y="437"/>
                      <a:pt x="325" y="352"/>
                    </a:cubicBezTo>
                    <a:cubicBezTo>
                      <a:pt x="311" y="338"/>
                      <a:pt x="282" y="296"/>
                      <a:pt x="254" y="268"/>
                    </a:cubicBezTo>
                    <a:cubicBezTo>
                      <a:pt x="226" y="225"/>
                      <a:pt x="142" y="141"/>
                      <a:pt x="1" y="0"/>
                    </a:cubicBezTo>
                    <a:cubicBezTo>
                      <a:pt x="1" y="14"/>
                      <a:pt x="15" y="28"/>
                      <a:pt x="29" y="28"/>
                    </a:cubicBezTo>
                    <a:cubicBezTo>
                      <a:pt x="85" y="113"/>
                      <a:pt x="142" y="183"/>
                      <a:pt x="156" y="211"/>
                    </a:cubicBezTo>
                    <a:cubicBezTo>
                      <a:pt x="170" y="225"/>
                      <a:pt x="212" y="282"/>
                      <a:pt x="240" y="324"/>
                    </a:cubicBezTo>
                    <a:cubicBezTo>
                      <a:pt x="254" y="366"/>
                      <a:pt x="282" y="394"/>
                      <a:pt x="282" y="394"/>
                    </a:cubicBezTo>
                    <a:cubicBezTo>
                      <a:pt x="296" y="394"/>
                      <a:pt x="325" y="423"/>
                      <a:pt x="395" y="549"/>
                    </a:cubicBezTo>
                    <a:cubicBezTo>
                      <a:pt x="451" y="634"/>
                      <a:pt x="508" y="732"/>
                      <a:pt x="536" y="775"/>
                    </a:cubicBezTo>
                    <a:cubicBezTo>
                      <a:pt x="564" y="817"/>
                      <a:pt x="592" y="887"/>
                      <a:pt x="606" y="958"/>
                    </a:cubicBezTo>
                    <a:cubicBezTo>
                      <a:pt x="663" y="1169"/>
                      <a:pt x="761" y="1422"/>
                      <a:pt x="817" y="1507"/>
                    </a:cubicBezTo>
                    <a:cubicBezTo>
                      <a:pt x="803" y="1479"/>
                      <a:pt x="803" y="1465"/>
                      <a:pt x="789" y="1450"/>
                    </a:cubicBezTo>
                    <a:cubicBezTo>
                      <a:pt x="775" y="1310"/>
                      <a:pt x="747" y="1211"/>
                      <a:pt x="705"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6"/>
          <p:cNvSpPr txBox="1">
            <a:spLocks noGrp="1"/>
          </p:cNvSpPr>
          <p:nvPr>
            <p:ph type="title"/>
          </p:nvPr>
        </p:nvSpPr>
        <p:spPr>
          <a:xfrm>
            <a:off x="5674375" y="816725"/>
            <a:ext cx="2756400" cy="1092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394" name="Google Shape;394;p16"/>
          <p:cNvSpPr txBox="1">
            <a:spLocks noGrp="1"/>
          </p:cNvSpPr>
          <p:nvPr>
            <p:ph type="subTitle" idx="1"/>
          </p:nvPr>
        </p:nvSpPr>
        <p:spPr>
          <a:xfrm>
            <a:off x="5674375" y="1937975"/>
            <a:ext cx="27564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95" name="Google Shape;395;p16"/>
          <p:cNvSpPr>
            <a:spLocks noGrp="1"/>
          </p:cNvSpPr>
          <p:nvPr>
            <p:ph type="pic" idx="2"/>
          </p:nvPr>
        </p:nvSpPr>
        <p:spPr>
          <a:xfrm>
            <a:off x="0" y="539500"/>
            <a:ext cx="2715000" cy="4073400"/>
          </a:xfrm>
          <a:prstGeom prst="rect">
            <a:avLst/>
          </a:prstGeom>
          <a:noFill/>
          <a:ln w="9525" cap="flat" cmpd="sng">
            <a:solidFill>
              <a:schemeClr val="lt2"/>
            </a:solidFill>
            <a:prstDash val="solid"/>
            <a:round/>
            <a:headEnd type="none" w="sm" len="sm"/>
            <a:tailEnd type="none" w="sm" len="sm"/>
          </a:ln>
        </p:spPr>
      </p:sp>
      <p:sp>
        <p:nvSpPr>
          <p:cNvPr id="396" name="Google Shape;396;p16"/>
          <p:cNvSpPr>
            <a:spLocks noGrp="1"/>
          </p:cNvSpPr>
          <p:nvPr>
            <p:ph type="pic" idx="3"/>
          </p:nvPr>
        </p:nvSpPr>
        <p:spPr>
          <a:xfrm>
            <a:off x="2890400" y="3009475"/>
            <a:ext cx="5540400" cy="1594500"/>
          </a:xfrm>
          <a:prstGeom prst="rect">
            <a:avLst/>
          </a:prstGeom>
          <a:noFill/>
          <a:ln w="9525" cap="flat" cmpd="sng">
            <a:solidFill>
              <a:schemeClr val="lt2"/>
            </a:solidFill>
            <a:prstDash val="solid"/>
            <a:round/>
            <a:headEnd type="none" w="sm" len="sm"/>
            <a:tailEnd type="none" w="sm" len="sm"/>
          </a:ln>
        </p:spPr>
      </p:sp>
      <p:sp>
        <p:nvSpPr>
          <p:cNvPr id="397" name="Google Shape;397;p16"/>
          <p:cNvSpPr>
            <a:spLocks noGrp="1"/>
          </p:cNvSpPr>
          <p:nvPr>
            <p:ph type="pic" idx="4"/>
          </p:nvPr>
        </p:nvSpPr>
        <p:spPr>
          <a:xfrm>
            <a:off x="2890275" y="539500"/>
            <a:ext cx="2285700" cy="22857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1pPr>
            <a:lvl2pPr lvl="1"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2pPr>
            <a:lvl3pPr lvl="2"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3pPr>
            <a:lvl4pPr lvl="3"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4pPr>
            <a:lvl5pPr lvl="4"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5pPr>
            <a:lvl6pPr lvl="5"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6pPr>
            <a:lvl7pPr lvl="6"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7pPr>
            <a:lvl8pPr lvl="7"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8pPr>
            <a:lvl9pPr lvl="8" rtl="0">
              <a:spcBef>
                <a:spcPts val="0"/>
              </a:spcBef>
              <a:spcAft>
                <a:spcPts val="0"/>
              </a:spcAft>
              <a:buClr>
                <a:schemeClr val="dk1"/>
              </a:buClr>
              <a:buSzPts val="3400"/>
              <a:buFont typeface="Forum" panose="02000000000000000000"/>
              <a:buNone/>
              <a:defRPr sz="3400">
                <a:solidFill>
                  <a:schemeClr val="dk1"/>
                </a:solidFill>
                <a:latin typeface="Forum" panose="02000000000000000000"/>
                <a:ea typeface="Forum" panose="02000000000000000000"/>
                <a:cs typeface="Forum" panose="02000000000000000000"/>
                <a:sym typeface="Forum" panose="02000000000000000000"/>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lvl="1"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lvl="2"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lvl="3"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lvl="4"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lvl="5"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lvl="6"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lvl="7" indent="-304800">
              <a:lnSpc>
                <a:spcPct val="100000"/>
              </a:lnSpc>
              <a:spcBef>
                <a:spcPts val="1600"/>
              </a:spcBef>
              <a:spcAft>
                <a:spcPts val="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lvl="8" indent="-304800">
              <a:lnSpc>
                <a:spcPct val="100000"/>
              </a:lnSpc>
              <a:spcBef>
                <a:spcPts val="1600"/>
              </a:spcBef>
              <a:spcAft>
                <a:spcPts val="1600"/>
              </a:spcAft>
              <a:buClr>
                <a:schemeClr val="dk1"/>
              </a:buClr>
              <a:buSzPts val="1200"/>
              <a:buFont typeface="Alegreya Sans" panose="00000500000000000000"/>
              <a:buChar char="■"/>
              <a:defRPr sz="1200">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0.xml"/><Relationship Id="rId1" Type="http://schemas.openxmlformats.org/officeDocument/2006/relationships/themeOverride" Target="../theme/themeOverride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4.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themeOverride" Target="../theme/themeOverride5.xml"/><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61.sv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jpe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63.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7" name="Rectangle 6"/>
          <p:cNvSpPr/>
          <p:nvPr/>
        </p:nvSpPr>
        <p:spPr>
          <a:xfrm>
            <a:off x="5412597" y="1781653"/>
            <a:ext cx="1420003" cy="5175250"/>
          </a:xfrm>
          <a:prstGeom prst="rect">
            <a:avLst/>
          </a:prstGeom>
          <a:solidFill>
            <a:srgbClr val="E1E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5" name="Google Shape;855;p29"/>
          <p:cNvSpPr txBox="1">
            <a:spLocks noGrp="1"/>
          </p:cNvSpPr>
          <p:nvPr>
            <p:ph type="ctrTitle"/>
          </p:nvPr>
        </p:nvSpPr>
        <p:spPr>
          <a:xfrm>
            <a:off x="-3044571" y="1955728"/>
            <a:ext cx="4986523" cy="151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latin typeface="Montserrat SemiBold" panose="00000700000000000000" pitchFamily="2" charset="-93"/>
                <a:ea typeface="Open Sans ExtraBold" panose="020B0906030804020204" pitchFamily="34" charset="0"/>
                <a:cs typeface="Open Sans ExtraBold" panose="020B0906030804020204" pitchFamily="34" charset="0"/>
              </a:rPr>
              <a:t>Wesite </a:t>
            </a:r>
            <a:r>
              <a:rPr lang="vi-VN" sz="4000">
                <a:latin typeface="Montserrat SemiBold" panose="00000700000000000000" pitchFamily="2" charset="-93"/>
                <a:ea typeface="Open Sans ExtraBold" panose="020B0906030804020204" pitchFamily="34" charset="0"/>
                <a:cs typeface="Open Sans ExtraBold" panose="020B0906030804020204" pitchFamily="34" charset="0"/>
              </a:rPr>
              <a:t>Bán Giày Trực Tuyến</a:t>
            </a:r>
            <a:endParaRPr sz="4000">
              <a:latin typeface="Montserrat SemiBold" panose="00000700000000000000" pitchFamily="2" charset="-93"/>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3"/>
          <a:stretch>
            <a:fillRect/>
          </a:stretch>
        </p:blipFill>
        <p:spPr>
          <a:xfrm>
            <a:off x="1168702" y="792772"/>
            <a:ext cx="2911195" cy="988881"/>
          </a:xfrm>
          <a:prstGeom prst="rect">
            <a:avLst/>
          </a:prstGeom>
        </p:spPr>
      </p:pic>
      <p:sp>
        <p:nvSpPr>
          <p:cNvPr id="35" name="Rectangle 34"/>
          <p:cNvSpPr/>
          <p:nvPr/>
        </p:nvSpPr>
        <p:spPr>
          <a:xfrm>
            <a:off x="6832600" y="-1409361"/>
            <a:ext cx="2311400" cy="5175250"/>
          </a:xfrm>
          <a:prstGeom prst="rect">
            <a:avLst/>
          </a:prstGeom>
          <a:solidFill>
            <a:srgbClr val="C2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pic>
        <p:nvPicPr>
          <p:cNvPr id="36" name="Picture 35" descr="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3" y="1014044"/>
            <a:ext cx="3115411" cy="3115411"/>
          </a:xfrm>
          <a:prstGeom prst="rect">
            <a:avLst/>
          </a:prstGeom>
        </p:spPr>
      </p:pic>
      <p:pic>
        <p:nvPicPr>
          <p:cNvPr id="3" name="Picture 2"/>
          <p:cNvPicPr>
            <a:picLocks noChangeAspect="1"/>
          </p:cNvPicPr>
          <p:nvPr/>
        </p:nvPicPr>
        <p:blipFill>
          <a:blip r:embed="rId5"/>
          <a:stretch>
            <a:fillRect/>
          </a:stretch>
        </p:blipFill>
        <p:spPr>
          <a:xfrm>
            <a:off x="-2088213" y="3765889"/>
            <a:ext cx="2885468" cy="957131"/>
          </a:xfrm>
          <a:prstGeom prst="rect">
            <a:avLst/>
          </a:prstGeom>
        </p:spPr>
      </p:pic>
      <p:sp>
        <p:nvSpPr>
          <p:cNvPr id="8" name="TextBox 7"/>
          <p:cNvSpPr txBox="1"/>
          <p:nvPr/>
        </p:nvSpPr>
        <p:spPr>
          <a:xfrm>
            <a:off x="5502364" y="5750125"/>
            <a:ext cx="3551868" cy="769441"/>
          </a:xfrm>
          <a:prstGeom prst="rect">
            <a:avLst/>
          </a:prstGeom>
          <a:noFill/>
        </p:spPr>
        <p:txBody>
          <a:bodyPr wrap="square" rtlCol="0">
            <a:spAutoFit/>
          </a:bodyPr>
          <a:lstStyle/>
          <a:p>
            <a:pPr algn="ctr"/>
            <a:r>
              <a:rPr lang="vi-VN" sz="4400" b="1">
                <a:solidFill>
                  <a:srgbClr val="C2424F"/>
                </a:solidFill>
                <a:latin typeface="Barlow Condensed Black" panose="00000A06000000000000" pitchFamily="2" charset="-93"/>
                <a:ea typeface="STCaiyun" panose="02010800040101010101" pitchFamily="2" charset="-122"/>
                <a:cs typeface="Aharoni" panose="02010803020104030203" pitchFamily="2" charset="-79"/>
              </a:rPr>
              <a:t>STEP </a:t>
            </a:r>
            <a:r>
              <a:rPr lang="vi-VN" sz="4400" b="1">
                <a:solidFill>
                  <a:srgbClr val="E1E0E6"/>
                </a:solidFill>
                <a:latin typeface="Barlow Condensed Black" panose="00000A06000000000000" pitchFamily="2" charset="-93"/>
                <a:ea typeface="STCaiyun" panose="02010800040101010101" pitchFamily="2" charset="-122"/>
                <a:cs typeface="Aharoni" panose="02010803020104030203" pitchFamily="2" charset="-79"/>
              </a:rPr>
              <a:t>UP STYLE</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713225" y="798649"/>
            <a:ext cx="4370100" cy="6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b="1">
                <a:latin typeface="Alegreya Sans" panose="00000500000000000000" charset="0"/>
              </a:rPr>
              <a:t>II. Giới Thiệu Đề Tài</a:t>
            </a:r>
            <a:endParaRPr b="1">
              <a:latin typeface="Alegreya Sans" panose="00000500000000000000" charset="0"/>
            </a:endParaRPr>
          </a:p>
        </p:txBody>
      </p:sp>
      <p:sp>
        <p:nvSpPr>
          <p:cNvPr id="896" name="Google Shape;896;p33"/>
          <p:cNvSpPr txBox="1">
            <a:spLocks noGrp="1"/>
          </p:cNvSpPr>
          <p:nvPr>
            <p:ph type="subTitle" idx="1"/>
          </p:nvPr>
        </p:nvSpPr>
        <p:spPr>
          <a:xfrm>
            <a:off x="713225" y="1445148"/>
            <a:ext cx="4283635" cy="3409239"/>
          </a:xfrm>
          <a:prstGeom prst="rect">
            <a:avLst/>
          </a:prstGeom>
        </p:spPr>
        <p:txBody>
          <a:bodyPr spcFirstLastPara="1" wrap="square" lIns="91425" tIns="91425" rIns="91425" bIns="91425" anchor="t" anchorCtr="0">
            <a:noAutofit/>
          </a:bodyPr>
          <a:lstStyle/>
          <a:p>
            <a:pPr lvl="0" indent="-457200" algn="just">
              <a:lnSpc>
                <a:spcPct val="120000"/>
              </a:lnSpc>
              <a:spcBef>
                <a:spcPts val="0"/>
              </a:spcBef>
              <a:buClr>
                <a:schemeClr val="dk1"/>
              </a:buClr>
              <a:buSzPts val="1500"/>
              <a:buFont typeface="Wingdings" panose="05000000000000000000" pitchFamily="2" charset="2"/>
              <a:buChar char="q"/>
            </a:pPr>
            <a:r>
              <a:rPr lang="vi-VN" sz="1600" dirty="0">
                <a:solidFill>
                  <a:schemeClr val="dk1"/>
                </a:solidFill>
                <a:latin typeface="+mn-lt"/>
              </a:rPr>
              <a:t>Chúng ta đều biết rằng thị trường mua sắm trực tuyến đang phát triển mạnh mẽ, và việc tạo ra một nền tảng mua sắm tiện lợi, đáng tin cậy cho người dùng không chỉ là một cơ hội thú vị mà còn là một nhu cầu thực tế</a:t>
            </a:r>
            <a:r>
              <a:rPr lang="vi-VN" sz="1600" dirty="0" smtClean="0">
                <a:solidFill>
                  <a:schemeClr val="dk1"/>
                </a:solidFill>
                <a:latin typeface="+mn-lt"/>
              </a:rPr>
              <a:t>.</a:t>
            </a:r>
          </a:p>
          <a:p>
            <a:pPr marL="0" lvl="0" indent="0" algn="just">
              <a:lnSpc>
                <a:spcPct val="120000"/>
              </a:lnSpc>
              <a:spcBef>
                <a:spcPts val="0"/>
              </a:spcBef>
              <a:buClr>
                <a:schemeClr val="dk1"/>
              </a:buClr>
              <a:buSzPts val="1500"/>
              <a:buNone/>
            </a:pPr>
            <a:endParaRPr lang="vi-VN" sz="1600" dirty="0" smtClean="0">
              <a:solidFill>
                <a:schemeClr val="dk1"/>
              </a:solidFill>
              <a:latin typeface="+mn-lt"/>
            </a:endParaRPr>
          </a:p>
          <a:p>
            <a:pPr lvl="0" indent="-457200" algn="just">
              <a:lnSpc>
                <a:spcPct val="120000"/>
              </a:lnSpc>
              <a:spcBef>
                <a:spcPts val="0"/>
              </a:spcBef>
              <a:buClr>
                <a:schemeClr val="dk1"/>
              </a:buClr>
              <a:buSzPts val="1500"/>
              <a:buFont typeface="Wingdings" panose="05000000000000000000" pitchFamily="2" charset="2"/>
              <a:buChar char="q"/>
            </a:pPr>
            <a:r>
              <a:rPr lang="vi-VN" sz="1600" dirty="0" smtClean="0">
                <a:solidFill>
                  <a:schemeClr val="dk1"/>
                </a:solidFill>
                <a:latin typeface="+mn-lt"/>
              </a:rPr>
              <a:t>Nắm </a:t>
            </a:r>
            <a:r>
              <a:rPr lang="vi-VN" sz="1600" dirty="0">
                <a:solidFill>
                  <a:schemeClr val="dk1"/>
                </a:solidFill>
                <a:latin typeface="+mn-lt"/>
              </a:rPr>
              <a:t>được yếu tố trên, nhóm chúng em đã xây dựng “Website bán giày trực tuyến” nhằm phục vụ cho nhu cầu của mọi người</a:t>
            </a:r>
            <a:r>
              <a:rPr lang="vi-VN" sz="1600" dirty="0">
                <a:solidFill>
                  <a:schemeClr val="dk1"/>
                </a:solidFill>
              </a:rPr>
              <a:t>.</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875" y="0"/>
            <a:ext cx="36671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140242" y="105174"/>
            <a:ext cx="1548016" cy="525834"/>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171419" y="1241546"/>
            <a:ext cx="4431061"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Sản phẩm:  </a:t>
            </a:r>
            <a:endParaRPr lang="vi-VN" sz="1800" b="1" dirty="0">
              <a:sym typeface="Forum" panose="02000000000000000000"/>
            </a:endParaRPr>
          </a:p>
          <a:p>
            <a:pPr marL="742950" lvl="1" indent="-285750" algn="just" rtl="0">
              <a:spcBef>
                <a:spcPts val="480"/>
              </a:spcBef>
              <a:spcAft>
                <a:spcPts val="0"/>
              </a:spcAft>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Hiển thị các</a:t>
            </a: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 sản phẩm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r>
              <a:rPr lang="en-US" sz="1400" b="0" i="0" u="none" strike="noStrike" cap="none" dirty="0" err="1" smtClean="0">
                <a:solidFill>
                  <a:srgbClr val="000000"/>
                </a:solidFill>
                <a:latin typeface="Arial" panose="020B0604020202020204"/>
                <a:ea typeface="Arial" panose="020B0604020202020204"/>
                <a:cs typeface="Arial" panose="020B0604020202020204"/>
                <a:sym typeface="Arial" panose="020B0604020202020204"/>
              </a:rPr>
              <a:t>tên</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giá, </a:t>
            </a: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giảm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giá</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endParaRPr lang="vi-VN" sz="1400" dirty="0"/>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Hiển thị chi tiết sản </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phẩm(ảnh,</a:t>
            </a:r>
            <a:r>
              <a:rPr lang="en-US"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a:t>
            </a:r>
            <a:r>
              <a:rPr lang="vi-VN" sz="1400" dirty="0" smtClean="0">
                <a:solidFill>
                  <a:schemeClr val="dk1"/>
                </a:solidFill>
                <a:latin typeface="Arial" panose="020B0604020202020204"/>
                <a:ea typeface="Arial" panose="020B0604020202020204"/>
                <a:cs typeface="Arial" panose="020B0604020202020204"/>
                <a:sym typeface="Arial" panose="020B0604020202020204"/>
              </a:rPr>
              <a:t>mô tả</a:t>
            </a:r>
            <a:r>
              <a:rPr lang="en-US" sz="1400" dirty="0" smtClean="0">
                <a:solidFill>
                  <a:schemeClr val="dk1"/>
                </a:solidFill>
                <a:latin typeface="Arial" panose="020B0604020202020204"/>
                <a:ea typeface="Arial" panose="020B0604020202020204"/>
                <a:cs typeface="Arial" panose="020B0604020202020204"/>
                <a:sym typeface="Arial" panose="020B0604020202020204"/>
              </a:rPr>
              <a:t>,…</a:t>
            </a:r>
            <a:r>
              <a:rPr lang="vi-VN" sz="1400"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a:t>
            </a:r>
            <a:endParaRPr lang="vi-VN" sz="1400" dirty="0"/>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Tìm kiếm, lọc, sắp xếp sản phẩm</a:t>
            </a:r>
          </a:p>
          <a:p>
            <a:pPr marL="742950" lvl="1" indent="-285750" algn="just" rtl="0">
              <a:spcBef>
                <a:spcPts val="480"/>
              </a:spcBef>
              <a:spcAft>
                <a:spcPts val="0"/>
              </a:spcAft>
              <a:buClr>
                <a:srgbClr val="000000"/>
              </a:buClr>
              <a:buSzPts val="2400"/>
              <a:buFont typeface="Arial" panose="020B0604020202020204"/>
              <a:buChar char="•"/>
            </a:pPr>
            <a:r>
              <a:rPr lang="vi-VN" sz="1400" b="0" i="0" u="none" strike="noStrike" cap="none" dirty="0">
                <a:solidFill>
                  <a:srgbClr val="000000"/>
                </a:solidFill>
                <a:latin typeface="Arial" panose="020B0604020202020204"/>
                <a:ea typeface="Arial" panose="020B0604020202020204"/>
                <a:cs typeface="Arial" panose="020B0604020202020204"/>
                <a:sym typeface="Arial" panose="020B0604020202020204"/>
              </a:rPr>
              <a:t>Quản lý sản phẩm: quản lý size, màu sắc, hình ảnh, danh mục, thương hiệu của từng sản phẩm</a:t>
            </a:r>
            <a:endParaRPr lang="vi-VN" sz="1400" dirty="0"/>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Picture 11"/>
          <p:cNvPicPr>
            <a:picLocks noChangeAspect="1"/>
          </p:cNvPicPr>
          <p:nvPr/>
        </p:nvPicPr>
        <p:blipFill>
          <a:blip r:embed="rId3"/>
          <a:stretch>
            <a:fillRect/>
          </a:stretch>
        </p:blipFill>
        <p:spPr>
          <a:xfrm>
            <a:off x="1581150" y="3019516"/>
            <a:ext cx="2133700" cy="2133700"/>
          </a:xfrm>
          <a:prstGeom prst="rect">
            <a:avLst/>
          </a:prstGeom>
        </p:spPr>
      </p:pic>
      <p:sp>
        <p:nvSpPr>
          <p:cNvPr id="17" name="Google Shape;896;p33"/>
          <p:cNvSpPr txBox="1"/>
          <p:nvPr/>
        </p:nvSpPr>
        <p:spPr>
          <a:xfrm>
            <a:off x="4638556" y="1241546"/>
            <a:ext cx="4431061"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Tài Khoản:  </a:t>
            </a:r>
            <a:endParaRPr lang="vi-VN" sz="1800" b="1" dirty="0">
              <a:sym typeface="Forum" panose="02000000000000000000"/>
            </a:endParaRPr>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Đăng nhập, đăng ký, </a:t>
            </a:r>
            <a:endParaRPr lang="vi-VN" sz="3200" dirty="0"/>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Đổi mật khẩu, quên mật khẩu</a:t>
            </a:r>
            <a:endParaRPr lang="vi-VN" sz="1400" dirty="0">
              <a:solidFill>
                <a:srgbClr val="000000"/>
              </a:solidFill>
              <a:latin typeface="Arial" panose="020B0604020202020204"/>
              <a:ea typeface="Arial" panose="020B0604020202020204"/>
              <a:cs typeface="Arial" panose="020B0604020202020204"/>
            </a:endParaRPr>
          </a:p>
          <a:p>
            <a:pPr marL="742950" lvl="1" indent="-285750" algn="just">
              <a:spcBef>
                <a:spcPts val="480"/>
              </a:spcBef>
              <a:buClr>
                <a:srgbClr val="000000"/>
              </a:buClr>
              <a:buSzPts val="2400"/>
              <a:buFont typeface="Arial" panose="020B0604020202020204"/>
              <a:buChar char="•"/>
            </a:pPr>
            <a:r>
              <a:rPr lang="vi-VN" sz="1400" dirty="0">
                <a:solidFill>
                  <a:srgbClr val="000000"/>
                </a:solidFill>
                <a:latin typeface="Arial" panose="020B0604020202020204"/>
                <a:ea typeface="Arial" panose="020B0604020202020204"/>
                <a:cs typeface="Arial" panose="020B0604020202020204"/>
                <a:sym typeface="Arial" panose="020B0604020202020204"/>
              </a:rPr>
              <a:t>Chỉnh sửa thông tin cá nhân</a:t>
            </a:r>
          </a:p>
        </p:txBody>
      </p:sp>
      <p:pic>
        <p:nvPicPr>
          <p:cNvPr id="14" name="Picture 13"/>
          <p:cNvPicPr>
            <a:picLocks noChangeAspect="1"/>
          </p:cNvPicPr>
          <p:nvPr/>
        </p:nvPicPr>
        <p:blipFill>
          <a:blip r:embed="rId4"/>
          <a:stretch>
            <a:fillRect/>
          </a:stretch>
        </p:blipFill>
        <p:spPr>
          <a:xfrm>
            <a:off x="5204460" y="2654172"/>
            <a:ext cx="2358390" cy="2358390"/>
          </a:xfrm>
          <a:prstGeom prst="rect">
            <a:avLst/>
          </a:prstGeom>
        </p:spPr>
      </p:pic>
      <p:pic>
        <p:nvPicPr>
          <p:cNvPr id="20" name="Picture 19"/>
          <p:cNvPicPr>
            <a:picLocks noChangeAspect="1"/>
          </p:cNvPicPr>
          <p:nvPr/>
        </p:nvPicPr>
        <p:blipFill>
          <a:blip r:embed="rId5"/>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dirty="0">
                <a:latin typeface="Alegreya Sans" panose="00000500000000000000" charset="0"/>
              </a:rPr>
              <a:t>III. KHẢO SÁT YÊU CẦU</a:t>
            </a:r>
            <a:endParaRPr sz="2400" b="1" dirty="0">
              <a:latin typeface="Alegreya Sans" panose="00000500000000000000" charset="0"/>
            </a:endParaRPr>
          </a:p>
        </p:txBody>
      </p:sp>
      <p:sp>
        <p:nvSpPr>
          <p:cNvPr id="896" name="Google Shape;896;p33"/>
          <p:cNvSpPr txBox="1">
            <a:spLocks noGrp="1"/>
          </p:cNvSpPr>
          <p:nvPr>
            <p:ph type="subTitle" idx="1"/>
          </p:nvPr>
        </p:nvSpPr>
        <p:spPr>
          <a:xfrm>
            <a:off x="171419" y="1241546"/>
            <a:ext cx="4431061" cy="2177224"/>
          </a:xfrm>
          <a:prstGeom prst="rect">
            <a:avLst/>
          </a:prstGeom>
        </p:spPr>
        <p:txBody>
          <a:bodyPr spcFirstLastPara="1" wrap="square" lIns="91425" tIns="91425" rIns="91425" bIns="91425" anchor="t" anchorCtr="0">
            <a:noAutofit/>
          </a:bodyPr>
          <a:lstStyle/>
          <a:p>
            <a:pPr marL="0" indent="0">
              <a:buSzPts val="2400"/>
              <a:buNone/>
            </a:pPr>
            <a:r>
              <a:rPr lang="vi-VN" sz="1800" dirty="0">
                <a:latin typeface="+mn-lt"/>
                <a:sym typeface="Arial" panose="020B0604020202020204"/>
              </a:rPr>
              <a:t>           </a:t>
            </a:r>
            <a:r>
              <a:rPr lang="vi-VN" sz="1800" b="1" dirty="0">
                <a:latin typeface="+mn-lt"/>
                <a:sym typeface="Arial" panose="020B0604020202020204"/>
              </a:rPr>
              <a:t>Thanh </a:t>
            </a:r>
            <a:r>
              <a:rPr lang="en-US" sz="1800" b="1" dirty="0" err="1">
                <a:latin typeface="+mn-lt"/>
                <a:sym typeface="Arial" panose="020B0604020202020204"/>
              </a:rPr>
              <a:t>t</a:t>
            </a:r>
            <a:r>
              <a:rPr lang="en-US" sz="1800" b="1" dirty="0" err="1" smtClean="0">
                <a:latin typeface="+mn-lt"/>
                <a:sym typeface="Arial" panose="020B0604020202020204"/>
              </a:rPr>
              <a:t>oán</a:t>
            </a:r>
            <a:r>
              <a:rPr lang="vi-VN" sz="1800" b="1" dirty="0" smtClean="0">
                <a:latin typeface="+mn-lt"/>
                <a:sym typeface="Arial" panose="020B0604020202020204"/>
              </a:rPr>
              <a:t>:  </a:t>
            </a:r>
            <a:endParaRPr lang="vi-VN" sz="1800" b="1" dirty="0">
              <a:latin typeface="+mn-lt"/>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Đăng nhập mới được thanh toán</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cs typeface="Arial" panose="020B0604020202020204"/>
                <a:sym typeface="Arial" panose="020B0604020202020204"/>
              </a:rPr>
              <a:t>Người dùng cần cung cấp địa chỉ nhận hàng để mua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ea typeface="Arial" panose="020B0604020202020204"/>
                <a:cs typeface="Arial" panose="020B0604020202020204"/>
                <a:sym typeface="Arial" panose="020B0604020202020204"/>
              </a:rPr>
              <a:t>Có </a:t>
            </a:r>
            <a:r>
              <a:rPr lang="en-US" sz="1400" dirty="0" smtClean="0">
                <a:solidFill>
                  <a:srgbClr val="000000"/>
                </a:solidFill>
                <a:latin typeface="+mn-lt"/>
                <a:ea typeface="Arial" panose="020B0604020202020204"/>
                <a:cs typeface="Arial" panose="020B0604020202020204"/>
                <a:sym typeface="Arial" panose="020B0604020202020204"/>
              </a:rPr>
              <a:t>t</a:t>
            </a:r>
            <a:r>
              <a:rPr lang="vi-VN" sz="1400" dirty="0" smtClean="0">
                <a:solidFill>
                  <a:srgbClr val="000000"/>
                </a:solidFill>
                <a:latin typeface="+mn-lt"/>
                <a:ea typeface="Arial" panose="020B0604020202020204"/>
                <a:cs typeface="Arial" panose="020B0604020202020204"/>
                <a:sym typeface="Arial" panose="020B0604020202020204"/>
              </a:rPr>
              <a:t>hể </a:t>
            </a:r>
            <a:r>
              <a:rPr lang="en-US" sz="1400" dirty="0">
                <a:solidFill>
                  <a:srgbClr val="000000"/>
                </a:solidFill>
                <a:latin typeface="+mn-lt"/>
                <a:ea typeface="Arial" panose="020B0604020202020204"/>
                <a:cs typeface="Arial" panose="020B0604020202020204"/>
                <a:sym typeface="Arial" panose="020B0604020202020204"/>
              </a:rPr>
              <a:t>t</a:t>
            </a:r>
            <a:r>
              <a:rPr lang="vi-VN" sz="1400" b="0" i="0" u="none" strike="noStrike" cap="none" dirty="0" smtClean="0">
                <a:solidFill>
                  <a:srgbClr val="000000"/>
                </a:solidFill>
                <a:latin typeface="+mn-lt"/>
                <a:ea typeface="Arial" panose="020B0604020202020204"/>
                <a:cs typeface="Arial" panose="020B0604020202020204"/>
                <a:sym typeface="Arial" panose="020B0604020202020204"/>
              </a:rPr>
              <a:t>hanh </a:t>
            </a:r>
            <a:r>
              <a:rPr lang="vi-VN" sz="1400" b="0" i="0" u="none" strike="noStrike" cap="none" dirty="0">
                <a:solidFill>
                  <a:srgbClr val="000000"/>
                </a:solidFill>
                <a:latin typeface="+mn-lt"/>
                <a:ea typeface="Arial" panose="020B0604020202020204"/>
                <a:cs typeface="Arial" panose="020B0604020202020204"/>
                <a:sym typeface="Arial" panose="020B0604020202020204"/>
              </a:rPr>
              <a:t>toán khi nhận hàng </a:t>
            </a:r>
            <a:r>
              <a:rPr lang="en-US" sz="1400" b="0" i="0" u="none" strike="noStrike" cap="none" dirty="0" err="1" smtClean="0">
                <a:solidFill>
                  <a:srgbClr val="000000"/>
                </a:solidFill>
                <a:latin typeface="+mn-lt"/>
                <a:ea typeface="Arial" panose="020B0604020202020204"/>
                <a:cs typeface="Arial" panose="020B0604020202020204"/>
                <a:sym typeface="Arial" panose="020B0604020202020204"/>
              </a:rPr>
              <a:t>hoặc</a:t>
            </a:r>
            <a:r>
              <a:rPr lang="vi-VN" sz="1400" b="0" i="0" u="none" strike="noStrike" cap="none" dirty="0" smtClean="0">
                <a:solidFill>
                  <a:srgbClr val="000000"/>
                </a:solidFill>
                <a:latin typeface="+mn-lt"/>
                <a:ea typeface="Arial" panose="020B0604020202020204"/>
                <a:cs typeface="Arial" panose="020B0604020202020204"/>
                <a:sym typeface="Arial" panose="020B0604020202020204"/>
              </a:rPr>
              <a:t> </a:t>
            </a:r>
            <a:r>
              <a:rPr lang="vi-VN" sz="1400" b="0" i="0" u="none" strike="noStrike" cap="none" dirty="0">
                <a:solidFill>
                  <a:srgbClr val="000000"/>
                </a:solidFill>
                <a:latin typeface="+mn-lt"/>
                <a:ea typeface="Arial" panose="020B0604020202020204"/>
                <a:cs typeface="Arial" panose="020B0604020202020204"/>
                <a:sym typeface="Arial" panose="020B0604020202020204"/>
              </a:rPr>
              <a:t>thông qua ví điện tử</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6;p33"/>
          <p:cNvSpPr txBox="1"/>
          <p:nvPr/>
        </p:nvSpPr>
        <p:spPr>
          <a:xfrm>
            <a:off x="4638556" y="1241546"/>
            <a:ext cx="4431061"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latin typeface="+mn-lt"/>
                <a:sym typeface="Arial" panose="020B0604020202020204"/>
              </a:rPr>
              <a:t>           </a:t>
            </a:r>
            <a:r>
              <a:rPr lang="vi-VN" sz="1800" b="1" dirty="0">
                <a:latin typeface="+mn-lt"/>
                <a:sym typeface="Arial" panose="020B0604020202020204"/>
              </a:rPr>
              <a:t>Đơn </a:t>
            </a:r>
            <a:r>
              <a:rPr lang="en-US" sz="1800" b="1" dirty="0" smtClean="0">
                <a:latin typeface="+mn-lt"/>
                <a:sym typeface="Arial" panose="020B0604020202020204"/>
              </a:rPr>
              <a:t>h</a:t>
            </a:r>
            <a:r>
              <a:rPr lang="vi-VN" sz="1800" b="1" dirty="0" smtClean="0">
                <a:latin typeface="+mn-lt"/>
                <a:sym typeface="Arial" panose="020B0604020202020204"/>
              </a:rPr>
              <a:t>àng</a:t>
            </a:r>
            <a:r>
              <a:rPr lang="vi-VN" sz="1800" b="1" dirty="0">
                <a:latin typeface="+mn-lt"/>
                <a:sym typeface="Arial" panose="020B0604020202020204"/>
              </a:rPr>
              <a:t>:  </a:t>
            </a:r>
            <a:endParaRPr lang="vi-VN" sz="1800" b="1" dirty="0">
              <a:latin typeface="+mn-lt"/>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Lịch sử mua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b="0" i="0" u="none" strike="noStrike" cap="none" dirty="0">
                <a:solidFill>
                  <a:srgbClr val="000000"/>
                </a:solidFill>
                <a:latin typeface="+mn-lt"/>
                <a:ea typeface="Arial" panose="020B0604020202020204"/>
                <a:cs typeface="Arial" panose="020B0604020202020204"/>
                <a:sym typeface="Arial" panose="020B0604020202020204"/>
              </a:rPr>
              <a:t>Xem chi tiết lịch sử đơn hàng</a:t>
            </a:r>
            <a:endParaRPr lang="vi-VN" sz="3200" dirty="0">
              <a:latin typeface="+mn-lt"/>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vi-VN" sz="1400" dirty="0">
                <a:solidFill>
                  <a:srgbClr val="000000"/>
                </a:solidFill>
                <a:latin typeface="+mn-lt"/>
                <a:ea typeface="Arial" panose="020B0604020202020204"/>
                <a:cs typeface="Arial" panose="020B0604020202020204"/>
                <a:sym typeface="Arial" panose="020B0604020202020204"/>
              </a:rPr>
              <a:t>Q</a:t>
            </a:r>
            <a:r>
              <a:rPr lang="vi-VN" sz="1400" b="0" i="0" u="none" strike="noStrike" cap="none" dirty="0">
                <a:solidFill>
                  <a:srgbClr val="000000"/>
                </a:solidFill>
                <a:latin typeface="+mn-lt"/>
                <a:ea typeface="Arial" panose="020B0604020202020204"/>
                <a:cs typeface="Arial" panose="020B0604020202020204"/>
                <a:sym typeface="Arial" panose="020B0604020202020204"/>
              </a:rPr>
              <a:t>uản lý đơn hàng</a:t>
            </a: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3" name="Picture 2"/>
          <p:cNvPicPr>
            <a:picLocks noChangeAspect="1"/>
          </p:cNvPicPr>
          <p:nvPr/>
        </p:nvPicPr>
        <p:blipFill>
          <a:blip r:embed="rId4"/>
          <a:stretch>
            <a:fillRect/>
          </a:stretch>
        </p:blipFill>
        <p:spPr>
          <a:xfrm>
            <a:off x="1626838" y="2863677"/>
            <a:ext cx="2292927" cy="2292927"/>
          </a:xfrm>
          <a:prstGeom prst="rect">
            <a:avLst/>
          </a:prstGeom>
        </p:spPr>
      </p:pic>
      <p:pic>
        <p:nvPicPr>
          <p:cNvPr id="7" name="Picture 6"/>
          <p:cNvPicPr>
            <a:picLocks noChangeAspect="1"/>
          </p:cNvPicPr>
          <p:nvPr/>
        </p:nvPicPr>
        <p:blipFill>
          <a:blip r:embed="rId5"/>
          <a:stretch>
            <a:fillRect/>
          </a:stretch>
        </p:blipFill>
        <p:spPr>
          <a:xfrm>
            <a:off x="5224237" y="2863676"/>
            <a:ext cx="2292928" cy="229292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165525" y="1386258"/>
            <a:ext cx="4572000"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Đánh giá:  </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Chỉ được đánh giá </a:t>
            </a:r>
            <a:r>
              <a:rPr lang="vi-VN" sz="1400" dirty="0" smtClean="0">
                <a:solidFill>
                  <a:srgbClr val="000000"/>
                </a:solidFill>
                <a:latin typeface="Arial" panose="020B0604020202020204"/>
                <a:cs typeface="Arial" panose="020B0604020202020204"/>
              </a:rPr>
              <a:t>sa</a:t>
            </a:r>
            <a:r>
              <a:rPr lang="en-US" sz="1400" dirty="0" smtClean="0">
                <a:solidFill>
                  <a:srgbClr val="000000"/>
                </a:solidFill>
                <a:latin typeface="Arial" panose="020B0604020202020204"/>
                <a:cs typeface="Arial" panose="020B0604020202020204"/>
              </a:rPr>
              <a:t>u</a:t>
            </a:r>
            <a:r>
              <a:rPr lang="vi-VN" sz="1400" dirty="0" smtClean="0">
                <a:solidFill>
                  <a:srgbClr val="000000"/>
                </a:solidFill>
                <a:latin typeface="Arial" panose="020B0604020202020204"/>
                <a:cs typeface="Arial" panose="020B0604020202020204"/>
              </a:rPr>
              <a:t> </a:t>
            </a:r>
            <a:r>
              <a:rPr lang="vi-VN" sz="1400" dirty="0">
                <a:solidFill>
                  <a:srgbClr val="000000"/>
                </a:solidFill>
                <a:latin typeface="Arial" panose="020B0604020202020204"/>
                <a:cs typeface="Arial" panose="020B0604020202020204"/>
              </a:rPr>
              <a:t>khi đã mua sản phẩm</a:t>
            </a: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Có </a:t>
            </a:r>
            <a:r>
              <a:rPr lang="en-US" sz="1400" dirty="0" err="1" smtClean="0">
                <a:solidFill>
                  <a:srgbClr val="000000"/>
                </a:solidFill>
                <a:latin typeface="Arial" panose="020B0604020202020204"/>
                <a:cs typeface="Arial" panose="020B0604020202020204"/>
              </a:rPr>
              <a:t>thể</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hiện</a:t>
            </a:r>
            <a:r>
              <a:rPr lang="en-US" sz="1400" dirty="0" smtClean="0">
                <a:solidFill>
                  <a:srgbClr val="000000"/>
                </a:solidFill>
                <a:latin typeface="Arial" panose="020B0604020202020204"/>
                <a:cs typeface="Arial" panose="020B0604020202020204"/>
              </a:rPr>
              <a:t> </a:t>
            </a:r>
            <a:r>
              <a:rPr lang="vi-VN" sz="1400" dirty="0" smtClean="0">
                <a:solidFill>
                  <a:srgbClr val="000000"/>
                </a:solidFill>
                <a:latin typeface="Arial" panose="020B0604020202020204"/>
                <a:cs typeface="Arial" panose="020B0604020202020204"/>
              </a:rPr>
              <a:t>số </a:t>
            </a:r>
            <a:r>
              <a:rPr lang="vi-VN" sz="1400" dirty="0">
                <a:solidFill>
                  <a:srgbClr val="000000"/>
                </a:solidFill>
                <a:latin typeface="Arial" panose="020B0604020202020204"/>
                <a:cs typeface="Arial" panose="020B0604020202020204"/>
              </a:rPr>
              <a:t>sao, hình </a:t>
            </a:r>
            <a:r>
              <a:rPr lang="vi-VN" sz="1400" dirty="0" smtClean="0">
                <a:solidFill>
                  <a:srgbClr val="000000"/>
                </a:solidFill>
                <a:latin typeface="Arial" panose="020B0604020202020204"/>
                <a:cs typeface="Arial" panose="020B0604020202020204"/>
              </a:rPr>
              <a:t>ảnh</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mô</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tả</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sản</a:t>
            </a:r>
            <a:r>
              <a:rPr lang="en-US" sz="1400" dirty="0" smtClean="0">
                <a:solidFill>
                  <a:srgbClr val="000000"/>
                </a:solidFill>
                <a:latin typeface="Arial" panose="020B0604020202020204"/>
                <a:cs typeface="Arial" panose="020B0604020202020204"/>
              </a:rPr>
              <a:t> </a:t>
            </a:r>
            <a:r>
              <a:rPr lang="en-US" sz="1400" dirty="0" err="1" smtClean="0">
                <a:solidFill>
                  <a:srgbClr val="000000"/>
                </a:solidFill>
                <a:latin typeface="Arial" panose="020B0604020202020204"/>
                <a:cs typeface="Arial" panose="020B0604020202020204"/>
              </a:rPr>
              <a:t>phẩm</a:t>
            </a:r>
            <a:endParaRPr lang="vi-VN" sz="1400" dirty="0">
              <a:solidFill>
                <a:srgbClr val="000000"/>
              </a:solidFill>
              <a:latin typeface="Arial" panose="020B0604020202020204"/>
              <a:cs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 x</a:t>
            </a:r>
            <a:r>
              <a:rPr lang="vi-VN" sz="1400" dirty="0" smtClean="0">
                <a:solidFill>
                  <a:srgbClr val="000000"/>
                </a:solidFill>
                <a:latin typeface="Arial" panose="020B0604020202020204"/>
                <a:cs typeface="Arial" panose="020B0604020202020204"/>
              </a:rPr>
              <a:t>em</a:t>
            </a:r>
            <a:r>
              <a:rPr lang="vi-VN" sz="1400" dirty="0">
                <a:solidFill>
                  <a:srgbClr val="000000"/>
                </a:solidFill>
                <a:latin typeface="Arial" panose="020B0604020202020204"/>
                <a:cs typeface="Arial" panose="020B0604020202020204"/>
              </a:rPr>
              <a:t>, lọc và tìm kiếm các đánh giá</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6;p33"/>
          <p:cNvSpPr txBox="1"/>
          <p:nvPr/>
        </p:nvSpPr>
        <p:spPr>
          <a:xfrm>
            <a:off x="4137660" y="1241546"/>
            <a:ext cx="4931957"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Yêu thích:  </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en-US" sz="1400" dirty="0" err="1">
                <a:solidFill>
                  <a:srgbClr val="000000"/>
                </a:solidFill>
                <a:latin typeface="Arial" panose="020B0604020202020204"/>
                <a:cs typeface="Arial" panose="020B0604020202020204"/>
                <a:sym typeface="Arial" panose="020B0604020202020204"/>
              </a:rPr>
              <a:t>Dễ</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dàng</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thêm</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và</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xóa</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sản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phẩm</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vào</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mục</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yêu</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thích</a:t>
            </a:r>
            <a:endParaRPr lang="en-US" sz="1400" dirty="0">
              <a:solidFill>
                <a:srgbClr val="000000"/>
              </a:solidFill>
              <a:latin typeface="Arial" panose="020B0604020202020204"/>
              <a:cs typeface="Arial" panose="020B0604020202020204"/>
              <a:sym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en-US" sz="1400" dirty="0" err="1">
                <a:solidFill>
                  <a:srgbClr val="000000"/>
                </a:solidFill>
                <a:latin typeface="Arial" panose="020B0604020202020204"/>
                <a:cs typeface="Arial" panose="020B0604020202020204"/>
                <a:sym typeface="Arial" panose="020B0604020202020204"/>
              </a:rPr>
              <a:t>Hiển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thị</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nút</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thích</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trên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sản</a:t>
            </a:r>
            <a:r>
              <a:rPr lang="en-US" sz="1400" dirty="0">
                <a:solidFill>
                  <a:srgbClr val="000000"/>
                </a:solidFill>
                <a:latin typeface="Arial" panose="020B0604020202020204"/>
                <a:cs typeface="Arial" panose="020B0604020202020204"/>
                <a:sym typeface="Arial" panose="020B0604020202020204"/>
              </a:rPr>
              <a:t> </a:t>
            </a:r>
            <a:r>
              <a:rPr lang="en-US" sz="1400" dirty="0" err="1">
                <a:solidFill>
                  <a:srgbClr val="000000"/>
                </a:solidFill>
                <a:latin typeface="Arial" panose="020B0604020202020204"/>
                <a:cs typeface="Arial" panose="020B0604020202020204"/>
                <a:sym typeface="Arial" panose="020B0604020202020204"/>
              </a:rPr>
              <a:t>phẩm</a:t>
            </a:r>
            <a:r>
              <a:rPr lang="en-US" sz="1400" dirty="0">
                <a:solidFill>
                  <a:srgbClr val="000000"/>
                </a:solidFill>
                <a:latin typeface="Arial" panose="020B0604020202020204"/>
                <a:cs typeface="Arial" panose="020B0604020202020204"/>
                <a:sym typeface="Arial" panose="020B0604020202020204"/>
              </a:rPr>
              <a:t> </a:t>
            </a: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 </a:t>
            </a:r>
            <a:r>
              <a:rPr lang="en-US" sz="1400" dirty="0" err="1">
                <a:solidFill>
                  <a:srgbClr val="000000"/>
                </a:solidFill>
                <a:latin typeface="Arial" panose="020B0604020202020204"/>
                <a:cs typeface="Arial" panose="020B0604020202020204"/>
              </a:rPr>
              <a:t>x</a:t>
            </a:r>
            <a:r>
              <a:rPr lang="en-US" sz="1400" dirty="0" err="1" smtClean="0">
                <a:solidFill>
                  <a:srgbClr val="000000"/>
                </a:solidFill>
                <a:latin typeface="Arial" panose="020B0604020202020204"/>
                <a:cs typeface="Arial" panose="020B0604020202020204"/>
              </a:rPr>
              <a:t>em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lọc</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và</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tìm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kiếm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các</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sản</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phẩm</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yêu</a:t>
            </a:r>
            <a:r>
              <a:rPr lang="en-US" sz="1400" dirty="0">
                <a:solidFill>
                  <a:srgbClr val="000000"/>
                </a:solidFill>
                <a:latin typeface="Arial" panose="020B0604020202020204"/>
                <a:cs typeface="Arial" panose="020B0604020202020204"/>
              </a:rPr>
              <a:t> </a:t>
            </a:r>
            <a:r>
              <a:rPr lang="en-US" sz="1400" dirty="0" err="1">
                <a:solidFill>
                  <a:srgbClr val="000000"/>
                </a:solidFill>
                <a:latin typeface="Arial" panose="020B0604020202020204"/>
                <a:cs typeface="Arial" panose="020B0604020202020204"/>
              </a:rPr>
              <a:t>thích</a:t>
            </a:r>
            <a:endParaRPr lang="en-US" sz="1400" dirty="0">
              <a:solidFill>
                <a:srgbClr val="000000"/>
              </a:solidFill>
              <a:latin typeface="Arial" panose="020B0604020202020204"/>
              <a:cs typeface="Arial" panose="020B0604020202020204"/>
              <a:sym typeface="Arial" panose="020B0604020202020204"/>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4" name="Picture 3"/>
          <p:cNvPicPr>
            <a:picLocks noChangeAspect="1"/>
          </p:cNvPicPr>
          <p:nvPr/>
        </p:nvPicPr>
        <p:blipFill>
          <a:blip r:embed="rId4"/>
          <a:stretch>
            <a:fillRect/>
          </a:stretch>
        </p:blipFill>
        <p:spPr>
          <a:xfrm>
            <a:off x="815340" y="2445131"/>
            <a:ext cx="2913645" cy="2913645"/>
          </a:xfrm>
          <a:prstGeom prst="rect">
            <a:avLst/>
          </a:prstGeom>
        </p:spPr>
      </p:pic>
      <p:pic>
        <p:nvPicPr>
          <p:cNvPr id="6" name="Picture 5"/>
          <p:cNvPicPr>
            <a:picLocks noChangeAspect="1"/>
          </p:cNvPicPr>
          <p:nvPr/>
        </p:nvPicPr>
        <p:blipFill>
          <a:blip r:embed="rId5"/>
          <a:stretch>
            <a:fillRect/>
          </a:stretch>
        </p:blipFill>
        <p:spPr>
          <a:xfrm>
            <a:off x="5331957" y="2445645"/>
            <a:ext cx="2812178" cy="281217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7" name="Google Shape;896;p33"/>
          <p:cNvSpPr txBox="1"/>
          <p:nvPr/>
        </p:nvSpPr>
        <p:spPr>
          <a:xfrm>
            <a:off x="4137660" y="1241546"/>
            <a:ext cx="4931957"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0" indent="0">
              <a:buSzPts val="2400"/>
              <a:buFont typeface="Alegreya Sans" panose="00000500000000000000"/>
              <a:buNone/>
            </a:pPr>
            <a:r>
              <a:rPr lang="vi-VN" sz="2000" dirty="0">
                <a:sym typeface="Arial" panose="020B0604020202020204"/>
              </a:rPr>
              <a:t>           </a:t>
            </a:r>
            <a:r>
              <a:rPr lang="vi-VN" sz="1800" b="1" dirty="0">
                <a:sym typeface="Arial" panose="020B0604020202020204"/>
              </a:rPr>
              <a:t>Nhà cung cấp – phiếu nhập:</a:t>
            </a:r>
            <a:endParaRPr lang="vi-VN" sz="1800" b="1" dirty="0">
              <a:sym typeface="Forum" panose="02000000000000000000"/>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Quản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lý</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toàn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bộ</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các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nhà</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cung</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cấp</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của</a:t>
            </a:r>
            <a:r>
              <a:rPr lang="en-US" sz="1400" dirty="0">
                <a:solidFill>
                  <a:srgbClr val="000000"/>
                </a:solidFill>
                <a:latin typeface="Arial" panose="020B0604020202020204"/>
                <a:ea typeface="Arial" panose="020B0604020202020204"/>
                <a:cs typeface="Arial" panose="020B0604020202020204"/>
                <a:sym typeface="Arial" panose="020B0604020202020204"/>
              </a:rPr>
              <a:t> shop</a:t>
            </a: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Quản</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lý</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phiếu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chi </a:t>
            </a:r>
            <a:r>
              <a:rPr lang="en-US" sz="1400" dirty="0" err="1">
                <a:solidFill>
                  <a:srgbClr val="000000"/>
                </a:solidFill>
                <a:latin typeface="Arial" panose="020B0604020202020204"/>
                <a:ea typeface="Arial" panose="020B0604020202020204"/>
                <a:cs typeface="Arial" panose="020B0604020202020204"/>
                <a:sym typeface="Arial" panose="020B0604020202020204"/>
              </a:rPr>
              <a:t>tiết</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của</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kho</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smtClean="0">
                <a:solidFill>
                  <a:srgbClr val="000000"/>
                </a:solidFill>
                <a:latin typeface="Arial" panose="020B0604020202020204"/>
                <a:ea typeface="Arial" panose="020B0604020202020204"/>
                <a:cs typeface="Arial" panose="020B0604020202020204"/>
                <a:sym typeface="Arial" panose="020B0604020202020204"/>
              </a:rPr>
              <a:t>hàng</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Xem</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được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các</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phiếu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nhập</a:t>
            </a:r>
            <a:r>
              <a:rPr lang="en-US" sz="1400" dirty="0">
                <a:solidFill>
                  <a:srgbClr val="000000"/>
                </a:solidFill>
                <a:latin typeface="Arial" panose="020B0604020202020204"/>
                <a:ea typeface="Arial" panose="020B0604020202020204"/>
                <a:cs typeface="Arial" panose="020B0604020202020204"/>
                <a:sym typeface="Arial" panose="020B0604020202020204"/>
              </a:rPr>
              <a:t> chi </a:t>
            </a:r>
            <a:r>
              <a:rPr lang="en-US" sz="1400" dirty="0" err="1">
                <a:solidFill>
                  <a:srgbClr val="000000"/>
                </a:solidFill>
                <a:latin typeface="Arial" panose="020B0604020202020204"/>
                <a:ea typeface="Arial" panose="020B0604020202020204"/>
                <a:cs typeface="Arial" panose="020B0604020202020204"/>
                <a:sym typeface="Arial" panose="020B0604020202020204"/>
              </a:rPr>
              <a:t>tiết</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a:p>
            <a:pPr marL="742950" lvl="1" indent="-285750" algn="l" rtl="0">
              <a:lnSpc>
                <a:spcPct val="130000"/>
              </a:lnSpc>
              <a:spcBef>
                <a:spcPts val="0"/>
              </a:spcBef>
              <a:spcAft>
                <a:spcPts val="0"/>
              </a:spcAft>
              <a:buClr>
                <a:srgbClr val="000000"/>
              </a:buClr>
              <a:buSzPts val="2400"/>
              <a:buFont typeface="Arial" panose="020B0604020202020204"/>
              <a:buChar char="•"/>
            </a:pPr>
            <a:r>
              <a:rPr lang="en-US" sz="1400" dirty="0" err="1">
                <a:solidFill>
                  <a:srgbClr val="000000"/>
                </a:solidFill>
                <a:latin typeface="Arial" panose="020B0604020202020204"/>
                <a:ea typeface="Arial" panose="020B0604020202020204"/>
                <a:cs typeface="Arial" panose="020B0604020202020204"/>
                <a:sym typeface="Arial" panose="020B0604020202020204"/>
              </a:rPr>
              <a:t>Xuất</a:t>
            </a:r>
            <a:r>
              <a:rPr lang="en-US" sz="1400" dirty="0">
                <a:solidFill>
                  <a:srgbClr val="000000"/>
                </a:solidFill>
                <a:latin typeface="Arial" panose="020B0604020202020204"/>
                <a:ea typeface="Arial" panose="020B0604020202020204"/>
                <a:cs typeface="Arial" panose="020B0604020202020204"/>
                <a:sym typeface="Arial" panose="020B0604020202020204"/>
              </a:rPr>
              <a:t> file Excel, PDF </a:t>
            </a:r>
            <a:r>
              <a:rPr lang="en-US" sz="1400" dirty="0" err="1">
                <a:solidFill>
                  <a:srgbClr val="000000"/>
                </a:solidFill>
                <a:latin typeface="Arial" panose="020B0604020202020204"/>
                <a:ea typeface="Arial" panose="020B0604020202020204"/>
                <a:cs typeface="Arial" panose="020B0604020202020204"/>
                <a:sym typeface="Arial" panose="020B0604020202020204"/>
              </a:rPr>
              <a:t>nếu</a:t>
            </a:r>
            <a:r>
              <a:rPr lang="en-US" sz="1400" dirty="0">
                <a:solidFill>
                  <a:srgbClr val="000000"/>
                </a:solidFill>
                <a:latin typeface="Arial" panose="020B0604020202020204"/>
                <a:ea typeface="Arial" panose="020B0604020202020204"/>
                <a:cs typeface="Arial" panose="020B0604020202020204"/>
                <a:sym typeface="Arial" panose="020B0604020202020204"/>
              </a:rPr>
              <a:t> </a:t>
            </a:r>
            <a:r>
              <a:rPr lang="en-US" sz="1400" dirty="0" err="1">
                <a:solidFill>
                  <a:srgbClr val="000000"/>
                </a:solidFill>
                <a:latin typeface="Arial" panose="020B0604020202020204"/>
                <a:ea typeface="Arial" panose="020B0604020202020204"/>
                <a:cs typeface="Arial" panose="020B0604020202020204"/>
                <a:sym typeface="Arial" panose="020B0604020202020204"/>
              </a:rPr>
              <a:t>cần</a:t>
            </a:r>
            <a:endParaRPr lang="en-US" sz="140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895" name="Google Shape;895;p33"/>
          <p:cNvSpPr txBox="1">
            <a:spLocks noGrp="1"/>
          </p:cNvSpPr>
          <p:nvPr>
            <p:ph type="title"/>
          </p:nvPr>
        </p:nvSpPr>
        <p:spPr>
          <a:xfrm>
            <a:off x="264800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0" y="1241546"/>
            <a:ext cx="4601753" cy="2177224"/>
          </a:xfrm>
          <a:prstGeom prst="rect">
            <a:avLst/>
          </a:prstGeom>
        </p:spPr>
        <p:txBody>
          <a:bodyPr spcFirstLastPara="1" wrap="square" lIns="91425" tIns="91425" rIns="91425" bIns="91425" anchor="t" anchorCtr="0">
            <a:noAutofit/>
          </a:bodyPr>
          <a:lstStyle/>
          <a:p>
            <a:pPr marL="0" indent="0">
              <a:buSzPts val="2400"/>
              <a:buNone/>
            </a:pPr>
            <a:r>
              <a:rPr lang="vi-VN" sz="1800" dirty="0">
                <a:sym typeface="Arial" panose="020B0604020202020204"/>
              </a:rPr>
              <a:t>           </a:t>
            </a:r>
            <a:r>
              <a:rPr lang="vi-VN" sz="1800" b="1" dirty="0">
                <a:sym typeface="Arial" panose="020B0604020202020204"/>
              </a:rPr>
              <a:t>Giảm giá:</a:t>
            </a:r>
            <a:endParaRPr lang="vi-VN" sz="1800" b="1" dirty="0">
              <a:sym typeface="Forum" panose="02000000000000000000"/>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Có voucher hoặc khuyến mãi trực tiếp</a:t>
            </a: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Hiển thị danh sách voucher, mỗi voucher chỉ được sử dụng một </a:t>
            </a:r>
            <a:r>
              <a:rPr lang="vi-VN" sz="1400" dirty="0" smtClean="0">
                <a:solidFill>
                  <a:srgbClr val="000000"/>
                </a:solidFill>
                <a:latin typeface="Arial" panose="020B0604020202020204"/>
                <a:cs typeface="Arial" panose="020B0604020202020204"/>
              </a:rPr>
              <a:t>lần</a:t>
            </a:r>
            <a:r>
              <a:rPr lang="en-US" sz="1400" dirty="0">
                <a:solidFill>
                  <a:srgbClr val="000000"/>
                </a:solidFill>
                <a:latin typeface="Arial" panose="020B0604020202020204"/>
                <a:cs typeface="Arial" panose="020B0604020202020204"/>
              </a:rPr>
              <a:t>.</a:t>
            </a:r>
            <a:endParaRPr lang="vi-VN" sz="1400" dirty="0">
              <a:solidFill>
                <a:srgbClr val="000000"/>
              </a:solidFill>
              <a:latin typeface="Arial" panose="020B0604020202020204"/>
              <a:cs typeface="Arial" panose="020B0604020202020204"/>
            </a:endParaRPr>
          </a:p>
          <a:p>
            <a:pPr marL="742950" lvl="1" indent="-285750" algn="l">
              <a:lnSpc>
                <a:spcPct val="130000"/>
              </a:lnSpc>
              <a:spcBef>
                <a:spcPts val="0"/>
              </a:spcBef>
              <a:buClr>
                <a:srgbClr val="000000"/>
              </a:buClr>
              <a:buSzPts val="2400"/>
              <a:buFont typeface="Arial" panose="020B0604020202020204"/>
              <a:buChar char="•"/>
            </a:pPr>
            <a:r>
              <a:rPr lang="vi-VN" sz="1400" dirty="0">
                <a:solidFill>
                  <a:srgbClr val="000000"/>
                </a:solidFill>
                <a:latin typeface="Arial" panose="020B0604020202020204"/>
                <a:cs typeface="Arial" panose="020B0604020202020204"/>
              </a:rPr>
              <a:t>Hiển thị phần trăm giảm giá, giá giảm trên sản phẩm</a:t>
            </a:r>
          </a:p>
          <a:p>
            <a:pPr marL="742950" lvl="1" indent="-285750" algn="l">
              <a:lnSpc>
                <a:spcPct val="130000"/>
              </a:lnSpc>
              <a:spcBef>
                <a:spcPts val="0"/>
              </a:spcBef>
              <a:buClr>
                <a:srgbClr val="000000"/>
              </a:buClr>
              <a:buSzPts val="2400"/>
              <a:buFont typeface="Arial" panose="020B0604020202020204"/>
              <a:buChar char="•"/>
            </a:pPr>
            <a:r>
              <a:rPr lang="en-US" sz="1400" dirty="0" smtClean="0">
                <a:solidFill>
                  <a:srgbClr val="000000"/>
                </a:solidFill>
                <a:latin typeface="Arial" panose="020B0604020202020204"/>
                <a:cs typeface="Arial" panose="020B0604020202020204"/>
              </a:rPr>
              <a:t>Admin</a:t>
            </a:r>
            <a:r>
              <a:rPr lang="vi-VN" sz="1400" dirty="0" smtClean="0">
                <a:solidFill>
                  <a:srgbClr val="000000"/>
                </a:solidFill>
                <a:latin typeface="Arial" panose="020B0604020202020204"/>
                <a:cs typeface="Arial" panose="020B0604020202020204"/>
              </a:rPr>
              <a:t>: </a:t>
            </a:r>
            <a:r>
              <a:rPr lang="vi-VN" sz="1400" dirty="0">
                <a:solidFill>
                  <a:srgbClr val="000000"/>
                </a:solidFill>
                <a:latin typeface="Arial" panose="020B0604020202020204"/>
                <a:cs typeface="Arial" panose="020B0604020202020204"/>
              </a:rPr>
              <a:t>voucher khuyến mãi và giảm giá sản phẩm</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2072536" y="678077"/>
            <a:ext cx="4621530" cy="369332"/>
          </a:xfrm>
          <a:prstGeom prst="rect">
            <a:avLst/>
          </a:prstGeom>
          <a:noFill/>
        </p:spPr>
        <p:txBody>
          <a:bodyPr wrap="square">
            <a:spAutoFit/>
          </a:bodyPr>
          <a:lstStyle/>
          <a:p>
            <a:pPr marL="0" marR="0" indent="0" algn="l" rtl="0">
              <a:spcBef>
                <a:spcPts val="0"/>
              </a:spcBef>
              <a:spcAft>
                <a:spcPts val="0"/>
              </a:spcAft>
            </a:pPr>
            <a:r>
              <a:rPr lang="en-US" sz="1800" b="1" i="0">
                <a:solidFill>
                  <a:schemeClr val="bg2"/>
                </a:solidFill>
                <a:effectLst/>
                <a:latin typeface="Alegreya Sans" panose="00000500000000000000" charset="0"/>
                <a:ea typeface="Alegreya Sans" panose="00000500000000000000" charset="0"/>
                <a:cs typeface="Alegreya Sans" panose="00000500000000000000" charset="0"/>
              </a:rPr>
              <a:t>Website </a:t>
            </a:r>
            <a:r>
              <a:rPr lang="vi-VN" sz="1800" b="1" i="0">
                <a:solidFill>
                  <a:schemeClr val="bg2"/>
                </a:solidFill>
                <a:effectLst/>
                <a:latin typeface="Alegreya Sans" panose="00000500000000000000" charset="0"/>
                <a:ea typeface="Alegreya Sans" panose="00000500000000000000" charset="0"/>
                <a:cs typeface="Alegreya Sans" panose="00000500000000000000" charset="0"/>
              </a:rPr>
              <a:t>được xây dựng với các chức năng sau</a:t>
            </a:r>
            <a:r>
              <a:rPr lang="en-US" sz="1800" b="1" i="0">
                <a:solidFill>
                  <a:schemeClr val="bg2"/>
                </a:solidFill>
                <a:effectLst/>
                <a:latin typeface="Alegreya Sans" panose="00000500000000000000" charset="0"/>
                <a:ea typeface="Alegreya Sans" panose="00000500000000000000" charset="0"/>
                <a:cs typeface="Alegreya Sans" panose="00000500000000000000" charset="0"/>
              </a:rPr>
              <a:t>:</a:t>
            </a:r>
            <a:endParaRPr lang="vi-VN" sz="1800">
              <a:solidFill>
                <a:schemeClr val="bg2"/>
              </a:solidFill>
              <a:effectLst/>
            </a:endParaRPr>
          </a:p>
        </p:txBody>
      </p:sp>
      <p:pic>
        <p:nvPicPr>
          <p:cNvPr id="7" name="Picture 6"/>
          <p:cNvPicPr>
            <a:picLocks noChangeAspect="1"/>
          </p:cNvPicPr>
          <p:nvPr/>
        </p:nvPicPr>
        <p:blipFill>
          <a:blip r:embed="rId4"/>
          <a:stretch>
            <a:fillRect/>
          </a:stretch>
        </p:blipFill>
        <p:spPr>
          <a:xfrm>
            <a:off x="1399920" y="2964246"/>
            <a:ext cx="2294435" cy="2283861"/>
          </a:xfrm>
          <a:prstGeom prst="rect">
            <a:avLst/>
          </a:prstGeom>
        </p:spPr>
      </p:pic>
      <p:pic>
        <p:nvPicPr>
          <p:cNvPr id="9" name="Picture 8"/>
          <p:cNvPicPr>
            <a:picLocks noChangeAspect="1"/>
          </p:cNvPicPr>
          <p:nvPr/>
        </p:nvPicPr>
        <p:blipFill>
          <a:blip r:embed="rId5"/>
          <a:stretch>
            <a:fillRect/>
          </a:stretch>
        </p:blipFill>
        <p:spPr>
          <a:xfrm>
            <a:off x="5630546" y="2819914"/>
            <a:ext cx="2324100" cy="23241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17" name="Google Shape;896;p33"/>
          <p:cNvSpPr txBox="1"/>
          <p:nvPr/>
        </p:nvSpPr>
        <p:spPr>
          <a:xfrm>
            <a:off x="4340725" y="1174855"/>
            <a:ext cx="4659276" cy="217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1pPr>
            <a:lvl2pPr marL="914400" marR="0" lvl="1" indent="-304800" algn="ctr" rtl="0">
              <a:lnSpc>
                <a:spcPct val="100000"/>
              </a:lnSpc>
              <a:spcBef>
                <a:spcPts val="10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2pPr>
            <a:lvl3pPr marL="1371600" marR="0" lvl="2"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3pPr>
            <a:lvl4pPr marL="1828800" marR="0" lvl="3"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4pPr>
            <a:lvl5pPr marL="2286000" marR="0" lvl="4" indent="-304800" algn="ctr" rtl="0">
              <a:lnSpc>
                <a:spcPct val="100000"/>
              </a:lnSpc>
              <a:spcBef>
                <a:spcPts val="1600"/>
              </a:spcBef>
              <a:spcAft>
                <a:spcPts val="0"/>
              </a:spcAft>
              <a:buClr>
                <a:srgbClr val="E76A28"/>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5pPr>
            <a:lvl6pPr marL="2743200" marR="0" lvl="5"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6pPr>
            <a:lvl7pPr marL="3200400" marR="0" lvl="6"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7pPr>
            <a:lvl8pPr marL="3657600" marR="0" lvl="7" indent="-304800" algn="ctr" rtl="0">
              <a:lnSpc>
                <a:spcPct val="100000"/>
              </a:lnSpc>
              <a:spcBef>
                <a:spcPts val="1600"/>
              </a:spcBef>
              <a:spcAft>
                <a:spcPts val="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8pPr>
            <a:lvl9pPr marL="4114800" marR="0" lvl="8" indent="-304800" algn="ctr" rtl="0">
              <a:lnSpc>
                <a:spcPct val="100000"/>
              </a:lnSpc>
              <a:spcBef>
                <a:spcPts val="1600"/>
              </a:spcBef>
              <a:spcAft>
                <a:spcPts val="1600"/>
              </a:spcAft>
              <a:buClr>
                <a:srgbClr val="999999"/>
              </a:buClr>
              <a:buSzPts val="1200"/>
              <a:buFont typeface="Alegreya Sans" panose="00000500000000000000"/>
              <a:buChar char="■"/>
              <a:defRPr sz="1200" b="0" i="0" u="none" strike="noStrike" cap="none">
                <a:solidFill>
                  <a:schemeClr val="dk1"/>
                </a:solidFill>
                <a:latin typeface="Alegreya Sans" panose="00000500000000000000"/>
                <a:ea typeface="Alegreya Sans" panose="00000500000000000000"/>
                <a:cs typeface="Alegreya Sans" panose="00000500000000000000"/>
                <a:sym typeface="Alegreya Sans" panose="00000500000000000000"/>
              </a:defRPr>
            </a:lvl9pPr>
          </a:lstStyle>
          <a:p>
            <a:pPr marL="342900" indent="-342900">
              <a:buClr>
                <a:srgbClr val="974806"/>
              </a:buClr>
              <a:buSzPts val="2600"/>
              <a:buFont typeface="Noto Sans Symbols"/>
              <a:buChar char="❖"/>
            </a:pPr>
            <a:r>
              <a:rPr lang="en-US" sz="1600" b="1" u="sng" dirty="0" err="1" smtClean="0">
                <a:solidFill>
                  <a:srgbClr val="974806"/>
                </a:solidFill>
                <a:latin typeface="+mj-lt"/>
              </a:rPr>
              <a:t>Nhân</a:t>
            </a:r>
            <a:r>
              <a:rPr lang="en-US" sz="1600" b="1" u="sng" dirty="0" smtClean="0">
                <a:solidFill>
                  <a:srgbClr val="974806"/>
                </a:solidFill>
                <a:latin typeface="+mj-lt"/>
              </a:rPr>
              <a:t> </a:t>
            </a:r>
            <a:r>
              <a:rPr lang="en-US" sz="1600" b="1" u="sng" dirty="0" err="1" smtClean="0">
                <a:solidFill>
                  <a:srgbClr val="974806"/>
                </a:solidFill>
                <a:latin typeface="+mj-lt"/>
              </a:rPr>
              <a:t>viên</a:t>
            </a:r>
            <a:endParaRPr lang="vi-VN" sz="1600" b="1" u="sng" dirty="0" smtClean="0">
              <a:solidFill>
                <a:srgbClr val="974806"/>
              </a:solidFill>
              <a:latin typeface="+mj-lt"/>
            </a:endParaRPr>
          </a:p>
          <a:p>
            <a:pPr marL="292100" lvl="1" indent="-292100" algn="just">
              <a:spcBef>
                <a:spcPts val="480"/>
              </a:spcBef>
              <a:buClr>
                <a:srgbClr val="000000"/>
              </a:buClr>
              <a:buSzPts val="2400"/>
              <a:buFont typeface="Arial" panose="020B0604020202020204"/>
              <a:buChar char="•"/>
            </a:pPr>
            <a:r>
              <a:rPr lang="vi-VN" sz="1600" dirty="0" smtClean="0">
                <a:solidFill>
                  <a:srgbClr val="000000"/>
                </a:solidFill>
                <a:latin typeface="+mj-lt"/>
                <a:cs typeface="Arial" panose="020B0604020202020204"/>
              </a:rPr>
              <a:t>Quản </a:t>
            </a:r>
            <a:r>
              <a:rPr lang="vi-VN" sz="1600" dirty="0">
                <a:solidFill>
                  <a:srgbClr val="000000"/>
                </a:solidFill>
                <a:latin typeface="+mj-lt"/>
                <a:cs typeface="Arial" panose="020B0604020202020204"/>
              </a:rPr>
              <a:t>lý người dùng, sản </a:t>
            </a:r>
            <a:r>
              <a:rPr lang="vi-VN" sz="1600" dirty="0" smtClean="0">
                <a:solidFill>
                  <a:srgbClr val="000000"/>
                </a:solidFill>
                <a:latin typeface="+mj-lt"/>
                <a:cs typeface="Arial" panose="020B0604020202020204"/>
              </a:rPr>
              <a:t>phẩm,</a:t>
            </a:r>
            <a:r>
              <a:rPr lang="en-US" sz="1600" dirty="0" smtClean="0">
                <a:solidFill>
                  <a:srgbClr val="000000"/>
                </a:solidFill>
                <a:latin typeface="+mj-lt"/>
                <a:cs typeface="Arial" panose="020B0604020202020204"/>
              </a:rPr>
              <a:t> </a:t>
            </a:r>
            <a:r>
              <a:rPr lang="vi-VN" sz="1600" dirty="0" smtClean="0">
                <a:solidFill>
                  <a:srgbClr val="000000"/>
                </a:solidFill>
                <a:latin typeface="+mj-lt"/>
                <a:cs typeface="Arial" panose="020B0604020202020204"/>
              </a:rPr>
              <a:t>đơn </a:t>
            </a:r>
            <a:r>
              <a:rPr lang="vi-VN" sz="1600" dirty="0">
                <a:solidFill>
                  <a:srgbClr val="000000"/>
                </a:solidFill>
                <a:latin typeface="+mj-lt"/>
                <a:cs typeface="Arial" panose="020B0604020202020204"/>
              </a:rPr>
              <a:t>hàng, nhà cung cấp, thương hiệu,… </a:t>
            </a:r>
          </a:p>
          <a:p>
            <a:pPr marL="292100" lvl="1" indent="-292100" algn="just">
              <a:spcBef>
                <a:spcPts val="480"/>
              </a:spcBef>
              <a:buClr>
                <a:srgbClr val="000000"/>
              </a:buClr>
              <a:buSzPts val="2400"/>
              <a:buFont typeface="Arial" panose="020B0604020202020204"/>
              <a:buChar char="•"/>
            </a:pPr>
            <a:r>
              <a:rPr lang="vi-VN" sz="1600" dirty="0">
                <a:solidFill>
                  <a:srgbClr val="000000"/>
                </a:solidFill>
                <a:latin typeface="+mj-lt"/>
                <a:cs typeface="Arial" panose="020B0604020202020204"/>
              </a:rPr>
              <a:t>Thống kê có các biểu đồ trực </a:t>
            </a:r>
            <a:r>
              <a:rPr lang="vi-VN" sz="1600" dirty="0" smtClean="0">
                <a:solidFill>
                  <a:srgbClr val="000000"/>
                </a:solidFill>
                <a:latin typeface="+mj-lt"/>
                <a:cs typeface="Arial" panose="020B0604020202020204"/>
              </a:rPr>
              <a:t>quan</a:t>
            </a:r>
            <a:endParaRPr lang="en-US" sz="1600" dirty="0" smtClean="0">
              <a:solidFill>
                <a:srgbClr val="000000"/>
              </a:solidFill>
              <a:latin typeface="+mj-lt"/>
              <a:cs typeface="Arial" panose="020B0604020202020204"/>
            </a:endParaRPr>
          </a:p>
          <a:p>
            <a:pPr marL="342900" indent="-342900">
              <a:buClr>
                <a:srgbClr val="974806"/>
              </a:buClr>
              <a:buSzPts val="2600"/>
              <a:buFont typeface="Noto Sans Symbols"/>
              <a:buChar char="❖"/>
            </a:pPr>
            <a:r>
              <a:rPr lang="en-US" sz="1600" b="1" u="sng" dirty="0" err="1" smtClean="0">
                <a:solidFill>
                  <a:srgbClr val="974806"/>
                </a:solidFill>
                <a:latin typeface="+mj-lt"/>
              </a:rPr>
              <a:t>Quản</a:t>
            </a:r>
            <a:r>
              <a:rPr lang="en-US" sz="1600" b="1" u="sng" dirty="0" smtClean="0">
                <a:solidFill>
                  <a:srgbClr val="974806"/>
                </a:solidFill>
                <a:latin typeface="+mj-lt"/>
              </a:rPr>
              <a:t> </a:t>
            </a:r>
            <a:r>
              <a:rPr lang="en-US" sz="1600" b="1" u="sng" dirty="0" err="1" smtClean="0">
                <a:solidFill>
                  <a:srgbClr val="974806"/>
                </a:solidFill>
                <a:latin typeface="+mj-lt"/>
              </a:rPr>
              <a:t>lý</a:t>
            </a:r>
            <a:endParaRPr lang="vi-VN" sz="1600" b="1" u="sng" dirty="0">
              <a:solidFill>
                <a:srgbClr val="974806"/>
              </a:solidFill>
              <a:latin typeface="+mj-lt"/>
            </a:endParaRPr>
          </a:p>
          <a:p>
            <a:pPr marL="292100" lvl="1" indent="-292100" algn="just">
              <a:spcBef>
                <a:spcPts val="480"/>
              </a:spcBef>
              <a:buClr>
                <a:srgbClr val="000000"/>
              </a:buClr>
              <a:buSzPts val="2400"/>
              <a:buFont typeface="Arial" panose="020B0604020202020204"/>
              <a:buChar char="•"/>
            </a:pPr>
            <a:r>
              <a:rPr lang="en-US" sz="1600" dirty="0" err="1" smtClean="0">
                <a:solidFill>
                  <a:srgbClr val="000000"/>
                </a:solidFill>
                <a:latin typeface="+mj-lt"/>
                <a:cs typeface="Arial" panose="020B0604020202020204"/>
              </a:rPr>
              <a:t>Có</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thể</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sử</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dụng</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tất</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cả</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các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chức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năng</a:t>
            </a:r>
            <a:endParaRPr lang="en-US" sz="1600" dirty="0" smtClean="0">
              <a:solidFill>
                <a:srgbClr val="000000"/>
              </a:solidFill>
              <a:latin typeface="+mj-lt"/>
              <a:cs typeface="Arial" panose="020B0604020202020204"/>
            </a:endParaRPr>
          </a:p>
          <a:p>
            <a:pPr marL="292100" lvl="1" indent="-292100" algn="just">
              <a:spcBef>
                <a:spcPts val="480"/>
              </a:spcBef>
              <a:buClr>
                <a:srgbClr val="000000"/>
              </a:buClr>
              <a:buSzPts val="2400"/>
              <a:buFont typeface="Arial" panose="020B0604020202020204"/>
              <a:buChar char="•"/>
            </a:pPr>
            <a:r>
              <a:rPr lang="en-US" sz="1600" dirty="0" err="1" smtClean="0">
                <a:solidFill>
                  <a:srgbClr val="000000"/>
                </a:solidFill>
                <a:latin typeface="+mj-lt"/>
                <a:cs typeface="Arial" panose="020B0604020202020204"/>
              </a:rPr>
              <a:t>Xem</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được</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doanh</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thu</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khuyến</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mãi</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nhân</a:t>
            </a:r>
            <a:r>
              <a:rPr lang="en-US" sz="1600" dirty="0" smtClean="0">
                <a:solidFill>
                  <a:srgbClr val="000000"/>
                </a:solidFill>
                <a:latin typeface="+mj-lt"/>
                <a:cs typeface="Arial" panose="020B0604020202020204"/>
              </a:rPr>
              <a:t> </a:t>
            </a:r>
            <a:r>
              <a:rPr lang="en-US" sz="1600" dirty="0" err="1" smtClean="0">
                <a:solidFill>
                  <a:srgbClr val="000000"/>
                </a:solidFill>
                <a:latin typeface="+mj-lt"/>
                <a:cs typeface="Arial" panose="020B0604020202020204"/>
              </a:rPr>
              <a:t>viên</a:t>
            </a:r>
            <a:endParaRPr lang="vi-VN" sz="1600" dirty="0">
              <a:solidFill>
                <a:srgbClr val="000000"/>
              </a:solidFill>
              <a:latin typeface="+mj-lt"/>
              <a:cs typeface="Arial" panose="020B0604020202020204"/>
            </a:endParaRPr>
          </a:p>
        </p:txBody>
      </p:sp>
      <p:sp>
        <p:nvSpPr>
          <p:cNvPr id="895" name="Google Shape;895;p33"/>
          <p:cNvSpPr txBox="1">
            <a:spLocks noGrp="1"/>
          </p:cNvSpPr>
          <p:nvPr>
            <p:ph type="title"/>
          </p:nvPr>
        </p:nvSpPr>
        <p:spPr>
          <a:xfrm>
            <a:off x="2701340" y="95523"/>
            <a:ext cx="4370100" cy="439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400" b="1">
                <a:latin typeface="Alegreya Sans" panose="00000500000000000000" charset="0"/>
              </a:rPr>
              <a:t>III. KHẢO SÁT YÊU CẦU</a:t>
            </a:r>
            <a:endParaRPr sz="2400" b="1">
              <a:latin typeface="Alegreya Sans" panose="00000500000000000000" charset="0"/>
            </a:endParaRPr>
          </a:p>
        </p:txBody>
      </p:sp>
      <p:sp>
        <p:nvSpPr>
          <p:cNvPr id="896" name="Google Shape;896;p33"/>
          <p:cNvSpPr txBox="1">
            <a:spLocks noGrp="1"/>
          </p:cNvSpPr>
          <p:nvPr>
            <p:ph type="subTitle" idx="1"/>
          </p:nvPr>
        </p:nvSpPr>
        <p:spPr>
          <a:xfrm>
            <a:off x="208007" y="1239281"/>
            <a:ext cx="4132718" cy="2177224"/>
          </a:xfrm>
          <a:prstGeom prst="rect">
            <a:avLst/>
          </a:prstGeom>
        </p:spPr>
        <p:txBody>
          <a:bodyPr spcFirstLastPara="1" wrap="square" lIns="91425" tIns="91425" rIns="91425" bIns="91425" anchor="t" anchorCtr="0">
            <a:noAutofit/>
          </a:bodyPr>
          <a:lstStyle/>
          <a:p>
            <a:pPr marL="342900" marR="0" lvl="0" indent="-342900" algn="l" rtl="0">
              <a:spcBef>
                <a:spcPts val="0"/>
              </a:spcBef>
              <a:spcAft>
                <a:spcPts val="0"/>
              </a:spcAft>
              <a:buClr>
                <a:srgbClr val="974806"/>
              </a:buClr>
              <a:buSzPts val="2600"/>
              <a:buFont typeface="Noto Sans Symbols"/>
              <a:buChar char="❖"/>
            </a:pPr>
            <a:r>
              <a:rPr lang="en-US" sz="1600" b="1" u="sng" dirty="0" err="1">
                <a:solidFill>
                  <a:srgbClr val="974806"/>
                </a:solidFill>
                <a:latin typeface="+mn-lt"/>
              </a:rPr>
              <a:t>Khách</a:t>
            </a:r>
            <a:r>
              <a:rPr lang="en-US" sz="1600" b="1" u="sng" dirty="0">
                <a:solidFill>
                  <a:srgbClr val="974806"/>
                </a:solidFill>
                <a:latin typeface="+mn-lt"/>
              </a:rPr>
              <a:t> </a:t>
            </a:r>
            <a:r>
              <a:rPr lang="en-US" sz="1600" b="1" u="sng" dirty="0" err="1">
                <a:solidFill>
                  <a:srgbClr val="974806"/>
                </a:solidFill>
                <a:latin typeface="+mn-lt"/>
              </a:rPr>
              <a:t>hàng</a:t>
            </a:r>
            <a:endParaRPr lang="vi-VN" sz="1600" b="1" u="sng" dirty="0">
              <a:solidFill>
                <a:srgbClr val="974806"/>
              </a:solidFill>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Đăng </a:t>
            </a:r>
            <a:r>
              <a:rPr lang="vi-VN" sz="1600" dirty="0">
                <a:solidFill>
                  <a:srgbClr val="000000"/>
                </a:solidFill>
                <a:latin typeface="+mn-lt"/>
                <a:ea typeface="Arial" panose="020B0604020202020204"/>
                <a:cs typeface="Arial" panose="020B0604020202020204"/>
              </a:rPr>
              <a:t>nhập - Đăng xuất</a:t>
            </a:r>
          </a:p>
          <a:p>
            <a:pPr marL="292100" marR="0" lvl="1" indent="-292100" algn="just" rtl="0">
              <a:spcBef>
                <a:spcPts val="480"/>
              </a:spcBef>
              <a:spcAft>
                <a:spcPts val="0"/>
              </a:spcAft>
              <a:buClr>
                <a:srgbClr val="000000"/>
              </a:buClr>
              <a:buSzPts val="2400"/>
              <a:buFont typeface="Arial" panose="020B0604020202020204"/>
              <a:buChar char="•"/>
            </a:pPr>
            <a:r>
              <a:rPr lang="vi-VN" sz="1600" dirty="0">
                <a:solidFill>
                  <a:srgbClr val="000000"/>
                </a:solidFill>
                <a:latin typeface="+mn-lt"/>
                <a:ea typeface="Arial" panose="020B0604020202020204"/>
                <a:cs typeface="Arial" panose="020B0604020202020204"/>
              </a:rPr>
              <a:t>Đổi mật khẩu </a:t>
            </a:r>
            <a:r>
              <a:rPr lang="vi-VN" sz="1600" b="0" i="0" u="none" strike="noStrike" cap="none" dirty="0">
                <a:solidFill>
                  <a:srgbClr val="000000"/>
                </a:solidFill>
                <a:latin typeface="+mn-lt"/>
                <a:ea typeface="Arial" panose="020B0604020202020204"/>
                <a:cs typeface="Arial" panose="020B0604020202020204"/>
                <a:sym typeface="Arial" panose="020B0604020202020204"/>
              </a:rPr>
              <a:t>- Quên mật khẩu, </a:t>
            </a:r>
            <a:endParaRPr lang="vi-VN" sz="1600" dirty="0">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Đăng ký</a:t>
            </a: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Đặt hàng - Thêm vào giỏ hàng</a:t>
            </a:r>
            <a:endParaRPr lang="vi-VN" sz="1600" dirty="0">
              <a:latin typeface="+mn-lt"/>
            </a:endParaRPr>
          </a:p>
          <a:p>
            <a:pPr marL="292100" marR="0" lvl="1" indent="-292100" algn="just" rtl="0">
              <a:spcBef>
                <a:spcPts val="480"/>
              </a:spcBef>
              <a:spcAft>
                <a:spcPts val="0"/>
              </a:spcAft>
              <a:buClr>
                <a:srgbClr val="000000"/>
              </a:buClr>
              <a:buSzPts val="2400"/>
              <a:buFont typeface="Arial" panose="020B0604020202020204"/>
              <a:buChar char="•"/>
            </a:pPr>
            <a:r>
              <a:rPr lang="vi-VN" sz="1600" b="0" i="0" u="none" strike="noStrike" cap="none" dirty="0">
                <a:solidFill>
                  <a:srgbClr val="000000"/>
                </a:solidFill>
                <a:latin typeface="+mn-lt"/>
                <a:ea typeface="Arial" panose="020B0604020202020204"/>
                <a:cs typeface="Arial" panose="020B0604020202020204"/>
                <a:sym typeface="Arial" panose="020B0604020202020204"/>
              </a:rPr>
              <a:t>Thanh toán, xem lịch sử, xem chi tiết đơn hàng.</a:t>
            </a:r>
          </a:p>
        </p:txBody>
      </p:sp>
      <p:sp>
        <p:nvSpPr>
          <p:cNvPr id="897" name="Google Shape;897;p33"/>
          <p:cNvSpPr/>
          <p:nvPr/>
        </p:nvSpPr>
        <p:spPr>
          <a:xfrm>
            <a:off x="1189354" y="4150292"/>
            <a:ext cx="4943" cy="4858"/>
          </a:xfrm>
          <a:custGeom>
            <a:avLst/>
            <a:gdLst/>
            <a:ahLst/>
            <a:cxnLst/>
            <a:rect l="l" t="t" r="r" b="b"/>
            <a:pathLst>
              <a:path w="58" h="57" extrusionOk="0">
                <a:moveTo>
                  <a:pt x="29" y="0"/>
                </a:moveTo>
                <a:cubicBezTo>
                  <a:pt x="15" y="0"/>
                  <a:pt x="1" y="0"/>
                  <a:pt x="1" y="14"/>
                </a:cubicBezTo>
                <a:cubicBezTo>
                  <a:pt x="1" y="14"/>
                  <a:pt x="15" y="43"/>
                  <a:pt x="15" y="57"/>
                </a:cubicBezTo>
                <a:cubicBezTo>
                  <a:pt x="29" y="57"/>
                  <a:pt x="57" y="57"/>
                  <a:pt x="57" y="43"/>
                </a:cubicBezTo>
                <a:cubicBezTo>
                  <a:pt x="57" y="29"/>
                  <a:pt x="43" y="14"/>
                  <a:pt x="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Picture 19"/>
          <p:cNvPicPr>
            <a:picLocks noChangeAspect="1"/>
          </p:cNvPicPr>
          <p:nvPr/>
        </p:nvPicPr>
        <p:blipFill>
          <a:blip r:embed="rId3"/>
          <a:stretch>
            <a:fillRect/>
          </a:stretch>
        </p:blipFill>
        <p:spPr>
          <a:xfrm>
            <a:off x="171419" y="95523"/>
            <a:ext cx="1206924" cy="409971"/>
          </a:xfrm>
          <a:prstGeom prst="rect">
            <a:avLst/>
          </a:prstGeom>
        </p:spPr>
      </p:pic>
      <p:sp>
        <p:nvSpPr>
          <p:cNvPr id="22" name="TextBox 21"/>
          <p:cNvSpPr txBox="1"/>
          <p:nvPr/>
        </p:nvSpPr>
        <p:spPr>
          <a:xfrm>
            <a:off x="1189354" y="506718"/>
            <a:ext cx="6309360" cy="646331"/>
          </a:xfrm>
          <a:prstGeom prst="rect">
            <a:avLst/>
          </a:prstGeom>
          <a:noFill/>
        </p:spPr>
        <p:txBody>
          <a:bodyPr wrap="square">
            <a:spAutoFit/>
          </a:bodyPr>
          <a:lstStyle/>
          <a:p>
            <a:pPr marL="0" lvl="0" indent="0" algn="ctr" rtl="0">
              <a:spcBef>
                <a:spcPts val="0"/>
              </a:spcBef>
              <a:spcAft>
                <a:spcPts val="0"/>
              </a:spcAft>
              <a:buClr>
                <a:srgbClr val="974806"/>
              </a:buClr>
              <a:buSzPts val="2800"/>
              <a:buFont typeface="Times New Roman" panose="02020603050405020304"/>
              <a:buNone/>
            </a:pP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Website được xây dựng phục vụ cho </a:t>
            </a:r>
            <a:r>
              <a:rPr lang="en-US" sz="1800" b="1" i="0" u="none" strike="noStrike" cap="none"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các</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đối tượng chính là </a:t>
            </a:r>
            <a:r>
              <a:rPr lang="en-US"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q</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uản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lý</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nhân</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en-US" sz="1800" b="1" dirty="0" err="1"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viên</a:t>
            </a:r>
            <a:r>
              <a:rPr lang="en-US" sz="1800" b="1"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 </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và </a:t>
            </a:r>
            <a:r>
              <a:rPr lang="en-US" sz="1800" b="1"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k</a:t>
            </a:r>
            <a:r>
              <a:rPr lang="vi-VN" sz="1800" b="1" i="0" u="none" strike="noStrike" cap="none" dirty="0" smtClean="0">
                <a:solidFill>
                  <a:srgbClr val="974806"/>
                </a:solidFill>
                <a:latin typeface="Times New Roman" panose="02020603050405020304"/>
                <a:ea typeface="Times New Roman" panose="02020603050405020304"/>
                <a:cs typeface="Times New Roman" panose="02020603050405020304"/>
                <a:sym typeface="Times New Roman" panose="02020603050405020304"/>
              </a:rPr>
              <a:t>hách </a:t>
            </a:r>
            <a:r>
              <a:rPr lang="vi-VN" sz="1800" b="1" i="0" u="none" strike="noStrike" cap="none" dirty="0">
                <a:solidFill>
                  <a:srgbClr val="974806"/>
                </a:solidFill>
                <a:latin typeface="Times New Roman" panose="02020603050405020304"/>
                <a:ea typeface="Times New Roman" panose="02020603050405020304"/>
                <a:cs typeface="Times New Roman" panose="02020603050405020304"/>
                <a:sym typeface="Times New Roman" panose="02020603050405020304"/>
              </a:rPr>
              <a:t>hàng với các chức năng sau:</a:t>
            </a:r>
            <a:endParaRPr lang="vi-VN" sz="1800" b="0" i="0" u="none" strike="noStrike" cap="none" dirty="0">
              <a:solidFill>
                <a:srgbClr val="974806"/>
              </a:solidFill>
              <a:latin typeface="Open Sans" panose="020B0606030504020204"/>
              <a:ea typeface="Open Sans" panose="020B0606030504020204"/>
              <a:cs typeface="Open Sans" panose="020B0606030504020204"/>
              <a:sym typeface="Open Sans" panose="020B0606030504020204"/>
            </a:endParaRPr>
          </a:p>
        </p:txBody>
      </p:sp>
      <p:pic>
        <p:nvPicPr>
          <p:cNvPr id="3" name="Picture 2"/>
          <p:cNvPicPr>
            <a:picLocks noChangeAspect="1"/>
          </p:cNvPicPr>
          <p:nvPr/>
        </p:nvPicPr>
        <p:blipFill>
          <a:blip r:embed="rId4"/>
          <a:stretch>
            <a:fillRect/>
          </a:stretch>
        </p:blipFill>
        <p:spPr>
          <a:xfrm>
            <a:off x="5450682" y="3095181"/>
            <a:ext cx="2135112" cy="2135112"/>
          </a:xfrm>
          <a:prstGeom prst="rect">
            <a:avLst/>
          </a:prstGeom>
        </p:spPr>
      </p:pic>
      <p:pic>
        <p:nvPicPr>
          <p:cNvPr id="5" name="Picture 4"/>
          <p:cNvPicPr>
            <a:picLocks noChangeAspect="1"/>
          </p:cNvPicPr>
          <p:nvPr/>
        </p:nvPicPr>
        <p:blipFill>
          <a:blip r:embed="rId5"/>
          <a:stretch>
            <a:fillRect/>
          </a:stretch>
        </p:blipFill>
        <p:spPr>
          <a:xfrm>
            <a:off x="1413713" y="3033279"/>
            <a:ext cx="2110221" cy="2110221"/>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6685" y="1131347"/>
            <a:ext cx="5350215" cy="4232687"/>
          </a:xfrm>
        </p:spPr>
        <p:txBody>
          <a:bodyPr/>
          <a:lstStyle/>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Java : 17</a:t>
            </a:r>
          </a:p>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Spring boot: 2.6.3</a:t>
            </a:r>
          </a:p>
          <a:p>
            <a:pPr marL="914400" indent="-406400">
              <a:lnSpc>
                <a:spcPct val="150000"/>
              </a:lnSpc>
              <a:spcBef>
                <a:spcPts val="0"/>
              </a:spcBef>
              <a:buClr>
                <a:srgbClr val="0C0C0C"/>
              </a:buClr>
              <a:buSzPts val="2800"/>
              <a:buFont typeface="Arial" panose="020B0604020202020204" pitchFamily="34" charset="0"/>
              <a:buChar char="•"/>
            </a:pPr>
            <a:r>
              <a:rPr lang="en-US" sz="1800">
                <a:solidFill>
                  <a:srgbClr val="0C0C0C"/>
                </a:solidFill>
                <a:latin typeface="+mj-lt"/>
              </a:rPr>
              <a:t>Maven Apache: 4.0.0</a:t>
            </a:r>
          </a:p>
          <a:p>
            <a:pPr marL="914400" lvl="0" indent="-406400" algn="l" rtl="0">
              <a:lnSpc>
                <a:spcPct val="150000"/>
              </a:lnSpc>
              <a:spcBef>
                <a:spcPts val="0"/>
              </a:spcBef>
              <a:spcAft>
                <a:spcPts val="0"/>
              </a:spcAft>
              <a:buClr>
                <a:srgbClr val="0C0C0C"/>
              </a:buClr>
              <a:buSzPts val="2800"/>
              <a:buFont typeface="Arial" panose="020B0604020202020204" pitchFamily="34" charset="0"/>
              <a:buChar char="•"/>
            </a:pPr>
            <a:r>
              <a:rPr lang="en-US" sz="1800">
                <a:solidFill>
                  <a:srgbClr val="0C0C0C"/>
                </a:solidFill>
                <a:latin typeface="+mj-lt"/>
              </a:rPr>
              <a:t>SQL Server: 2019</a:t>
            </a:r>
          </a:p>
          <a:p>
            <a:pPr marL="914400" lvl="0" indent="-406400">
              <a:lnSpc>
                <a:spcPct val="150000"/>
              </a:lnSpc>
              <a:spcBef>
                <a:spcPts val="0"/>
              </a:spcBef>
              <a:buClr>
                <a:srgbClr val="0C0C0C"/>
              </a:buClr>
              <a:buSzPts val="2800"/>
              <a:buFont typeface="Arial" panose="020B0604020202020204" pitchFamily="34" charset="0"/>
              <a:buChar char="•"/>
            </a:pPr>
            <a:r>
              <a:rPr lang="en-US" sz="1800">
                <a:solidFill>
                  <a:srgbClr val="0C0C0C"/>
                </a:solidFill>
                <a:latin typeface="+mj-lt"/>
              </a:rPr>
              <a:t>IDE: </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Eclipse</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Visual Studio Code</a:t>
            </a:r>
          </a:p>
          <a:p>
            <a:pPr marL="1371600" lvl="1" indent="-406400" algn="l">
              <a:lnSpc>
                <a:spcPct val="150000"/>
              </a:lnSpc>
              <a:buClr>
                <a:srgbClr val="0C0C0C"/>
              </a:buClr>
              <a:buSzPts val="2800"/>
              <a:buFont typeface="Wingdings" panose="05000000000000000000" pitchFamily="2" charset="2"/>
              <a:buChar char="§"/>
            </a:pPr>
            <a:r>
              <a:rPr lang="en-US" sz="1800">
                <a:solidFill>
                  <a:srgbClr val="0C0C0C"/>
                </a:solidFill>
                <a:latin typeface="+mj-lt"/>
              </a:rPr>
              <a:t>IntelliJ</a:t>
            </a:r>
          </a:p>
          <a:p>
            <a:endParaRPr lang="vi-VN" sz="1800"/>
          </a:p>
        </p:txBody>
      </p:sp>
      <p:sp>
        <p:nvSpPr>
          <p:cNvPr id="5" name="Subtitle 4"/>
          <p:cNvSpPr>
            <a:spLocks noGrp="1"/>
          </p:cNvSpPr>
          <p:nvPr>
            <p:ph type="subTitle" idx="3"/>
          </p:nvPr>
        </p:nvSpPr>
        <p:spPr>
          <a:xfrm>
            <a:off x="4323264" y="1348559"/>
            <a:ext cx="4622616" cy="3025321"/>
          </a:xfrm>
        </p:spPr>
        <p:txBody>
          <a:bodyPr/>
          <a:lstStyle/>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Giao hàng nhanh API: 2.1.0</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Vnpay API: 2.1.0</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iText API: 5.5.13 </a:t>
            </a:r>
          </a:p>
          <a:p>
            <a:pPr marL="914400" indent="-406400">
              <a:lnSpc>
                <a:spcPct val="150000"/>
              </a:lnSpc>
              <a:buClr>
                <a:srgbClr val="0C0C0C"/>
              </a:buClr>
              <a:buSzPts val="2800"/>
              <a:buFont typeface="Arial" panose="020B0604020202020204" pitchFamily="34" charset="0"/>
              <a:buChar char="•"/>
            </a:pPr>
            <a:r>
              <a:rPr lang="en-US" sz="1800">
                <a:solidFill>
                  <a:srgbClr val="0C0C0C"/>
                </a:solidFill>
                <a:latin typeface="+mj-lt"/>
              </a:rPr>
              <a:t>GitHub</a:t>
            </a:r>
          </a:p>
          <a:p>
            <a:pPr marL="914400" lvl="0" indent="-406400">
              <a:lnSpc>
                <a:spcPct val="150000"/>
              </a:lnSpc>
              <a:buClr>
                <a:srgbClr val="0C0C0C"/>
              </a:buClr>
              <a:buSzPts val="2800"/>
              <a:buFont typeface="Arial" panose="020B0604020202020204" pitchFamily="34" charset="0"/>
              <a:buChar char="•"/>
            </a:pPr>
            <a:r>
              <a:rPr lang="en-US" sz="1800">
                <a:solidFill>
                  <a:srgbClr val="0C0C0C"/>
                </a:solidFill>
                <a:latin typeface="+mj-lt"/>
              </a:rPr>
              <a:t>Firebase</a:t>
            </a:r>
          </a:p>
          <a:p>
            <a:endParaRPr lang="vi-VN" sz="1800">
              <a:latin typeface="+mj-lt"/>
            </a:endParaRPr>
          </a:p>
        </p:txBody>
      </p:sp>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326715" y="666304"/>
            <a:ext cx="6309360" cy="400110"/>
          </a:xfrm>
          <a:prstGeom prst="rect">
            <a:avLst/>
          </a:prstGeom>
          <a:noFill/>
        </p:spPr>
        <p:txBody>
          <a:bodyPr wrap="square">
            <a:spAutoFit/>
          </a:bodyPr>
          <a:lstStyle/>
          <a:p>
            <a:pPr marL="457200" marR="0" indent="-301625" algn="l" rtl="0">
              <a:spcBef>
                <a:spcPts val="0"/>
              </a:spcBef>
              <a:spcAft>
                <a:spcPts val="0"/>
              </a:spcAft>
            </a:pPr>
            <a:r>
              <a:rPr lang="vi-VN" sz="2000" b="1">
                <a:solidFill>
                  <a:srgbClr val="974806"/>
                </a:solidFill>
                <a:latin typeface="Times New Roman" panose="02020603050405020304"/>
                <a:cs typeface="Times New Roman" panose="02020603050405020304"/>
              </a:rPr>
              <a:t>Các công nghệ sử dụng trong dự án:</a:t>
            </a:r>
          </a:p>
        </p:txBody>
      </p:sp>
      <p:pic>
        <p:nvPicPr>
          <p:cNvPr id="11268" name="Picture 4" descr="What are the pros and cons of Play Framework 2, for a Java devel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8768" y="1093124"/>
            <a:ext cx="563717" cy="56371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Spring Boot Hello World - bgasparot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8199" y="1651899"/>
            <a:ext cx="759456" cy="39871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2911" y="2166623"/>
            <a:ext cx="790095" cy="19999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SQL 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2239" y="2478673"/>
            <a:ext cx="561383" cy="461394"/>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Beginner's Guide to Eclipse IDE | 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6568" y="3168015"/>
            <a:ext cx="751622" cy="563717"/>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Visual Studio Code – Wikipedia tiếng Việ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5763" y="3780577"/>
            <a:ext cx="297668" cy="297668"/>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IntelliJ IDEA – Wikipedia tiếng Việ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0628" y="4134875"/>
            <a:ext cx="386002" cy="386002"/>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Giaohangnhanh – Haravan App Sto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37978" y="1395860"/>
            <a:ext cx="1095405" cy="613503"/>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descr="Download logo vector VNPAY (2021 - dọc) miễn phí"/>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9646" y="1850536"/>
            <a:ext cx="402341" cy="438474"/>
          </a:xfrm>
          <a:prstGeom prst="rect">
            <a:avLst/>
          </a:prstGeom>
          <a:noFill/>
          <a:extLst>
            <a:ext uri="{909E8E84-426E-40DD-AFC4-6F175D3DCCD1}">
              <a14:hiddenFill xmlns:a14="http://schemas.microsoft.com/office/drawing/2010/main">
                <a:solidFill>
                  <a:srgbClr val="FFFFFF"/>
                </a:solidFill>
              </a14:hiddenFill>
            </a:ext>
          </a:extLst>
        </p:spPr>
      </p:pic>
      <p:pic>
        <p:nvPicPr>
          <p:cNvPr id="11286" name="Picture 22" descr="API Java nguồn mở cho PDF - Đọc, Viết và Chuyển đổi Văn bản sang Tệp PD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321" y="2210889"/>
            <a:ext cx="590666" cy="590666"/>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GitHub – Wikipedia tiếng Việ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04839" y="2674491"/>
            <a:ext cx="337125" cy="337125"/>
          </a:xfrm>
          <a:prstGeom prst="rect">
            <a:avLst/>
          </a:prstGeom>
          <a:noFill/>
          <a:extLst>
            <a:ext uri="{909E8E84-426E-40DD-AFC4-6F175D3DCCD1}">
              <a14:hiddenFill xmlns:a14="http://schemas.microsoft.com/office/drawing/2010/main">
                <a:solidFill>
                  <a:srgbClr val="FFFFFF"/>
                </a:solidFill>
              </a14:hiddenFill>
            </a:ext>
          </a:extLst>
        </p:spPr>
      </p:pic>
      <p:pic>
        <p:nvPicPr>
          <p:cNvPr id="11290" name="Picture 26" descr="Tường tận về Firebase [Phần 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94771" y="3094626"/>
            <a:ext cx="484680" cy="484680"/>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726764" y="572719"/>
            <a:ext cx="4055035" cy="400110"/>
          </a:xfrm>
          <a:prstGeom prst="rect">
            <a:avLst/>
          </a:prstGeom>
          <a:noFill/>
        </p:spPr>
        <p:txBody>
          <a:bodyPr wrap="square">
            <a:spAutoFit/>
          </a:bodyPr>
          <a:lstStyle/>
          <a:p>
            <a:pPr marL="457200" indent="-301625"/>
            <a:r>
              <a:rPr lang="en-US" sz="2000" b="1">
                <a:solidFill>
                  <a:srgbClr val="974806"/>
                </a:solidFill>
                <a:latin typeface="Times New Roman" panose="02020603050405020304"/>
                <a:cs typeface="Times New Roman" panose="02020603050405020304"/>
              </a:rPr>
              <a:t>Phác thảo mô hình ứng dụng</a:t>
            </a:r>
            <a:r>
              <a:rPr lang="vi-VN" sz="2000" b="1">
                <a:solidFill>
                  <a:srgbClr val="974806"/>
                </a:solidFill>
                <a:latin typeface="Times New Roman" panose="02020603050405020304"/>
                <a:cs typeface="Times New Roman" panose="02020603050405020304"/>
              </a:rPr>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0399" y="972829"/>
            <a:ext cx="5140353" cy="380736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4909475" y="280174"/>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2726764" y="572719"/>
            <a:ext cx="4055035" cy="400110"/>
          </a:xfrm>
          <a:prstGeom prst="rect">
            <a:avLst/>
          </a:prstGeom>
          <a:noFill/>
        </p:spPr>
        <p:txBody>
          <a:bodyPr wrap="square">
            <a:spAutoFit/>
          </a:bodyPr>
          <a:lstStyle/>
          <a:p>
            <a:pPr marL="457200" indent="-301625"/>
            <a:r>
              <a:rPr lang="en-US" sz="2000" b="1">
                <a:solidFill>
                  <a:srgbClr val="974806"/>
                </a:solidFill>
                <a:latin typeface="Times New Roman" panose="02020603050405020304"/>
                <a:cs typeface="Times New Roman" panose="02020603050405020304"/>
              </a:rPr>
              <a:t>Phác thảo mô hình ứng dụng</a:t>
            </a:r>
            <a:r>
              <a:rPr lang="vi-VN" sz="2000" b="1">
                <a:solidFill>
                  <a:srgbClr val="974806"/>
                </a:solidFill>
                <a:latin typeface="Times New Roman" panose="02020603050405020304"/>
                <a:cs typeface="Times New Roman" panose="02020603050405020304"/>
              </a:rPr>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200" y="972829"/>
            <a:ext cx="7509600" cy="3919691"/>
          </a:xfrm>
          <a:prstGeom prst="rect">
            <a:avLst/>
          </a:prstGeom>
        </p:spPr>
      </p:pic>
    </p:spTree>
    <p:extLst>
      <p:ext uri="{BB962C8B-B14F-4D97-AF65-F5344CB8AC3E}">
        <p14:creationId xmlns:p14="http://schemas.microsoft.com/office/powerpoint/2010/main" val="2708043217"/>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800901" y="1278302"/>
            <a:ext cx="4234525" cy="492600"/>
          </a:xfrm>
        </p:spPr>
        <p:txBody>
          <a:bodyPr/>
          <a:lstStyle/>
          <a:p>
            <a:pPr algn="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431894" y="2438370"/>
            <a:ext cx="4055035" cy="400110"/>
          </a:xfrm>
          <a:prstGeom prst="rect">
            <a:avLst/>
          </a:prstGeom>
          <a:noFill/>
        </p:spPr>
        <p:txBody>
          <a:bodyPr wrap="square">
            <a:spAutoFit/>
          </a:bodyPr>
          <a:lstStyle/>
          <a:p>
            <a:pPr marL="498475" indent="-342900">
              <a:buFont typeface="Arial" panose="020B0604020202020204" pitchFamily="34" charset="0"/>
              <a:buChar char="•"/>
            </a:pPr>
            <a:r>
              <a:rPr lang="en-US" sz="2000" b="1">
                <a:solidFill>
                  <a:srgbClr val="974806"/>
                </a:solidFill>
                <a:latin typeface="Times New Roman" panose="02020603050405020304"/>
                <a:cs typeface="Times New Roman" panose="02020603050405020304"/>
              </a:rPr>
              <a:t>Phác thảo </a:t>
            </a:r>
            <a:r>
              <a:rPr lang="vi-VN" sz="2000" b="1">
                <a:solidFill>
                  <a:srgbClr val="974806"/>
                </a:solidFill>
                <a:latin typeface="Times New Roman" panose="02020603050405020304"/>
                <a:cs typeface="Times New Roman" panose="02020603050405020304"/>
              </a:rPr>
              <a:t>ERD:</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2461" y="272910"/>
            <a:ext cx="5541539" cy="487059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7" name="Rectangle 6"/>
          <p:cNvSpPr/>
          <p:nvPr/>
        </p:nvSpPr>
        <p:spPr>
          <a:xfrm>
            <a:off x="5412596" y="0"/>
            <a:ext cx="1420003" cy="5175250"/>
          </a:xfrm>
          <a:prstGeom prst="rect">
            <a:avLst/>
          </a:prstGeom>
          <a:solidFill>
            <a:srgbClr val="E1E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5" name="Google Shape;855;p29"/>
          <p:cNvSpPr txBox="1">
            <a:spLocks noGrp="1"/>
          </p:cNvSpPr>
          <p:nvPr>
            <p:ph type="ctrTitle"/>
          </p:nvPr>
        </p:nvSpPr>
        <p:spPr>
          <a:xfrm>
            <a:off x="-12613" y="1831975"/>
            <a:ext cx="4986523" cy="1511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latin typeface="Montserrat SemiBold" panose="00000700000000000000" pitchFamily="2" charset="-93"/>
                <a:ea typeface="Open Sans ExtraBold" panose="020B0906030804020204" pitchFamily="34" charset="0"/>
                <a:cs typeface="Open Sans ExtraBold" panose="020B0906030804020204" pitchFamily="34" charset="0"/>
              </a:rPr>
              <a:t>Wesite </a:t>
            </a:r>
            <a:r>
              <a:rPr lang="vi-VN" sz="4000">
                <a:latin typeface="Montserrat SemiBold" panose="00000700000000000000" pitchFamily="2" charset="-93"/>
                <a:ea typeface="Open Sans ExtraBold" panose="020B0906030804020204" pitchFamily="34" charset="0"/>
                <a:cs typeface="Open Sans ExtraBold" panose="020B0906030804020204" pitchFamily="34" charset="0"/>
              </a:rPr>
              <a:t>Bán Giày Trực Tuyến</a:t>
            </a:r>
            <a:endParaRPr sz="4000">
              <a:latin typeface="Montserrat SemiBold" panose="00000700000000000000" pitchFamily="2" charset="-93"/>
              <a:ea typeface="Open Sans ExtraBold" panose="020B0906030804020204" pitchFamily="34" charset="0"/>
              <a:cs typeface="Open Sans ExtraBold" panose="020B0906030804020204" pitchFamily="34" charset="0"/>
            </a:endParaRPr>
          </a:p>
        </p:txBody>
      </p:sp>
      <p:pic>
        <p:nvPicPr>
          <p:cNvPr id="5" name="Picture 4"/>
          <p:cNvPicPr>
            <a:picLocks noChangeAspect="1"/>
          </p:cNvPicPr>
          <p:nvPr/>
        </p:nvPicPr>
        <p:blipFill>
          <a:blip r:embed="rId3"/>
          <a:stretch>
            <a:fillRect/>
          </a:stretch>
        </p:blipFill>
        <p:spPr>
          <a:xfrm>
            <a:off x="1168702" y="792772"/>
            <a:ext cx="2911195" cy="988881"/>
          </a:xfrm>
          <a:prstGeom prst="rect">
            <a:avLst/>
          </a:prstGeom>
        </p:spPr>
      </p:pic>
      <p:sp>
        <p:nvSpPr>
          <p:cNvPr id="35" name="Rectangle 34"/>
          <p:cNvSpPr/>
          <p:nvPr/>
        </p:nvSpPr>
        <p:spPr>
          <a:xfrm>
            <a:off x="6832600" y="0"/>
            <a:ext cx="2311400" cy="5175250"/>
          </a:xfrm>
          <a:prstGeom prst="rect">
            <a:avLst/>
          </a:prstGeom>
          <a:solidFill>
            <a:srgbClr val="C2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vi-V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vi-VN"/>
          </a:p>
        </p:txBody>
      </p:sp>
      <p:pic>
        <p:nvPicPr>
          <p:cNvPr id="36" name="Picture 35" descr="Diagram&#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0593" y="1014044"/>
            <a:ext cx="3115411" cy="3115411"/>
          </a:xfrm>
          <a:prstGeom prst="rect">
            <a:avLst/>
          </a:prstGeom>
        </p:spPr>
      </p:pic>
      <p:pic>
        <p:nvPicPr>
          <p:cNvPr id="3" name="Picture 2"/>
          <p:cNvPicPr>
            <a:picLocks noChangeAspect="1"/>
          </p:cNvPicPr>
          <p:nvPr/>
        </p:nvPicPr>
        <p:blipFill>
          <a:blip r:embed="rId5"/>
          <a:stretch>
            <a:fillRect/>
          </a:stretch>
        </p:blipFill>
        <p:spPr>
          <a:xfrm>
            <a:off x="1058399" y="3533297"/>
            <a:ext cx="2885468" cy="957131"/>
          </a:xfrm>
          <a:prstGeom prst="rect">
            <a:avLst/>
          </a:prstGeom>
        </p:spPr>
      </p:pic>
      <p:sp>
        <p:nvSpPr>
          <p:cNvPr id="8" name="TextBox 7"/>
          <p:cNvSpPr txBox="1"/>
          <p:nvPr/>
        </p:nvSpPr>
        <p:spPr>
          <a:xfrm>
            <a:off x="5525224" y="4351630"/>
            <a:ext cx="3551868" cy="769441"/>
          </a:xfrm>
          <a:prstGeom prst="rect">
            <a:avLst/>
          </a:prstGeom>
          <a:noFill/>
        </p:spPr>
        <p:txBody>
          <a:bodyPr wrap="square" rtlCol="0">
            <a:spAutoFit/>
          </a:bodyPr>
          <a:lstStyle/>
          <a:p>
            <a:pPr algn="ctr"/>
            <a:r>
              <a:rPr lang="vi-VN" sz="4400" b="1">
                <a:solidFill>
                  <a:srgbClr val="C2424F"/>
                </a:solidFill>
                <a:latin typeface="Barlow Condensed Black" panose="00000A06000000000000" pitchFamily="2" charset="-93"/>
                <a:ea typeface="STCaiyun" panose="02010800040101010101" pitchFamily="2" charset="-122"/>
                <a:cs typeface="Aharoni" panose="02010803020104030203" pitchFamily="2" charset="-79"/>
              </a:rPr>
              <a:t>STEP </a:t>
            </a:r>
            <a:r>
              <a:rPr lang="vi-VN" sz="4400" b="1">
                <a:solidFill>
                  <a:srgbClr val="E1E0E6"/>
                </a:solidFill>
                <a:latin typeface="Barlow Condensed Black" panose="00000A06000000000000" pitchFamily="2" charset="-93"/>
                <a:ea typeface="STCaiyun" panose="02010800040101010101" pitchFamily="2" charset="-122"/>
                <a:cs typeface="Aharoni" panose="02010803020104030203" pitchFamily="2" charset="-79"/>
              </a:rPr>
              <a:t>UP STYLE</a:t>
            </a:r>
          </a:p>
        </p:txBody>
      </p:sp>
    </p:spTree>
    <p:extLst>
      <p:ext uri="{BB962C8B-B14F-4D97-AF65-F5344CB8AC3E}">
        <p14:creationId xmlns:p14="http://schemas.microsoft.com/office/powerpoint/2010/main" val="398915944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Subtitle 8"/>
          <p:cNvSpPr>
            <a:spLocks noGrp="1"/>
          </p:cNvSpPr>
          <p:nvPr>
            <p:ph type="subTitle" idx="7"/>
          </p:nvPr>
        </p:nvSpPr>
        <p:spPr>
          <a:xfrm>
            <a:off x="0" y="1365789"/>
            <a:ext cx="2074923" cy="492600"/>
          </a:xfrm>
        </p:spPr>
        <p:txBody>
          <a:bodyPr/>
          <a:lstStyle/>
          <a:p>
            <a:pPr algn="ctr"/>
            <a:r>
              <a:rPr lang="vi-VN" sz="2400" b="1">
                <a:latin typeface="Alegreya Sans" panose="00000500000000000000" charset="0"/>
              </a:rPr>
              <a:t>IV. THIẾT KẾ HỆ THỐNG </a:t>
            </a:r>
          </a:p>
        </p:txBody>
      </p:sp>
      <p:pic>
        <p:nvPicPr>
          <p:cNvPr id="15" name="Picture 14"/>
          <p:cNvPicPr>
            <a:picLocks noChangeAspect="1"/>
          </p:cNvPicPr>
          <p:nvPr/>
        </p:nvPicPr>
        <p:blipFill>
          <a:blip r:embed="rId3"/>
          <a:stretch>
            <a:fillRect/>
          </a:stretch>
        </p:blipFill>
        <p:spPr>
          <a:xfrm>
            <a:off x="109438" y="362803"/>
            <a:ext cx="1206924" cy="409971"/>
          </a:xfrm>
          <a:prstGeom prst="rect">
            <a:avLst/>
          </a:prstGeom>
        </p:spPr>
      </p:pic>
      <p:sp>
        <p:nvSpPr>
          <p:cNvPr id="16" name="TextBox 15"/>
          <p:cNvSpPr txBox="1"/>
          <p:nvPr/>
        </p:nvSpPr>
        <p:spPr>
          <a:xfrm>
            <a:off x="-152400" y="2301277"/>
            <a:ext cx="4055035" cy="400110"/>
          </a:xfrm>
          <a:prstGeom prst="rect">
            <a:avLst/>
          </a:prstGeom>
          <a:noFill/>
        </p:spPr>
        <p:txBody>
          <a:bodyPr wrap="square">
            <a:spAutoFit/>
          </a:bodyPr>
          <a:lstStyle/>
          <a:p>
            <a:pPr marL="498475" indent="-342900">
              <a:buFont typeface="Arial" panose="020B0604020202020204" pitchFamily="34" charset="0"/>
              <a:buChar char="•"/>
            </a:pPr>
            <a:r>
              <a:rPr lang="vi-VN" sz="2000" b="1">
                <a:solidFill>
                  <a:srgbClr val="974806"/>
                </a:solidFill>
                <a:latin typeface="Times New Roman" panose="02020603050405020304"/>
                <a:cs typeface="Times New Roman" panose="02020603050405020304"/>
              </a:rPr>
              <a:t>Thiết kế CSDL:</a:t>
            </a:r>
          </a:p>
        </p:txBody>
      </p:sp>
      <p:pic>
        <p:nvPicPr>
          <p:cNvPr id="4" name="Picture 3"/>
          <p:cNvPicPr>
            <a:picLocks noChangeAspect="1"/>
          </p:cNvPicPr>
          <p:nvPr/>
        </p:nvPicPr>
        <p:blipFill>
          <a:blip r:embed="rId4"/>
          <a:stretch>
            <a:fillRect/>
          </a:stretch>
        </p:blipFill>
        <p:spPr>
          <a:xfrm>
            <a:off x="2829577" y="530157"/>
            <a:ext cx="6314423" cy="4342460"/>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3463" y="73004"/>
            <a:ext cx="1206924" cy="409971"/>
          </a:xfrm>
          <a:prstGeom prst="rect">
            <a:avLst/>
          </a:prstGeom>
        </p:spPr>
      </p:pic>
      <p:sp>
        <p:nvSpPr>
          <p:cNvPr id="31" name="Google Shape;976;p38"/>
          <p:cNvSpPr txBox="1"/>
          <p:nvPr/>
        </p:nvSpPr>
        <p:spPr>
          <a:xfrm>
            <a:off x="5044440" y="4088"/>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14" name="Google Shape;976;p38"/>
          <p:cNvSpPr txBox="1"/>
          <p:nvPr/>
        </p:nvSpPr>
        <p:spPr>
          <a:xfrm>
            <a:off x="2850914" y="594359"/>
            <a:ext cx="3793725" cy="3338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2400" b="1">
                <a:solidFill>
                  <a:srgbClr val="974806"/>
                </a:solidFill>
                <a:latin typeface="Times New Roman" panose="02020603050405020304"/>
                <a:cs typeface="Times New Roman" panose="02020603050405020304"/>
                <a:sym typeface="Arial" panose="020B0604020202020204"/>
              </a:rPr>
              <a:t>Thiết kế giao diện </a:t>
            </a:r>
            <a:r>
              <a:rPr lang="vi-VN" sz="2400" b="1">
                <a:solidFill>
                  <a:srgbClr val="974806"/>
                </a:solidFill>
                <a:latin typeface="Times New Roman" panose="02020603050405020304"/>
                <a:cs typeface="Times New Roman" panose="02020603050405020304"/>
                <a:sym typeface="Arial" panose="020B0604020202020204"/>
              </a:rPr>
              <a:t>trang: </a:t>
            </a:r>
            <a:endParaRPr lang="en-US" sz="2400" b="1">
              <a:solidFill>
                <a:srgbClr val="974806"/>
              </a:solidFill>
              <a:latin typeface="Times New Roman" panose="02020603050405020304"/>
              <a:cs typeface="Times New Roman" panose="02020603050405020304"/>
              <a:sym typeface="Arial" panose="020B0604020202020204"/>
            </a:endParaRPr>
          </a:p>
        </p:txBody>
      </p:sp>
      <p:pic>
        <p:nvPicPr>
          <p:cNvPr id="3" name="Picture 2"/>
          <p:cNvPicPr>
            <a:picLocks noChangeAspect="1"/>
          </p:cNvPicPr>
          <p:nvPr/>
        </p:nvPicPr>
        <p:blipFill>
          <a:blip r:embed="rId4"/>
          <a:stretch>
            <a:fillRect/>
          </a:stretch>
        </p:blipFill>
        <p:spPr>
          <a:xfrm>
            <a:off x="1627893" y="1376060"/>
            <a:ext cx="2844873" cy="3776380"/>
          </a:xfrm>
          <a:prstGeom prst="rect">
            <a:avLst/>
          </a:prstGeom>
        </p:spPr>
      </p:pic>
      <p:pic>
        <p:nvPicPr>
          <p:cNvPr id="5" name="Picture 4"/>
          <p:cNvPicPr>
            <a:picLocks noChangeAspect="1"/>
          </p:cNvPicPr>
          <p:nvPr/>
        </p:nvPicPr>
        <p:blipFill>
          <a:blip r:embed="rId5"/>
          <a:stretch>
            <a:fillRect/>
          </a:stretch>
        </p:blipFill>
        <p:spPr>
          <a:xfrm>
            <a:off x="4831080" y="1366804"/>
            <a:ext cx="2988824" cy="3776695"/>
          </a:xfrm>
          <a:prstGeom prst="rect">
            <a:avLst/>
          </a:prstGeom>
        </p:spPr>
      </p:pic>
      <p:sp>
        <p:nvSpPr>
          <p:cNvPr id="6" name="TextBox 5"/>
          <p:cNvSpPr txBox="1"/>
          <p:nvPr/>
        </p:nvSpPr>
        <p:spPr>
          <a:xfrm>
            <a:off x="2413241" y="1023525"/>
            <a:ext cx="1835704" cy="400110"/>
          </a:xfrm>
          <a:prstGeom prst="rect">
            <a:avLst/>
          </a:prstGeom>
          <a:noFill/>
        </p:spPr>
        <p:txBody>
          <a:bodyPr wrap="square" rtlCol="0">
            <a:spAutoFit/>
          </a:bodyPr>
          <a:lstStyle/>
          <a:p>
            <a:r>
              <a:rPr lang="vi-VN" sz="2000" b="1">
                <a:solidFill>
                  <a:srgbClr val="974806"/>
                </a:solidFill>
                <a:latin typeface="Times New Roman" panose="02020603050405020304"/>
                <a:cs typeface="Times New Roman" panose="02020603050405020304"/>
                <a:sym typeface="Arial" panose="020B0604020202020204"/>
              </a:rPr>
              <a:t>Đăng nhập</a:t>
            </a:r>
            <a:endParaRPr lang="vi-VN" sz="2000"/>
          </a:p>
        </p:txBody>
      </p:sp>
      <p:sp>
        <p:nvSpPr>
          <p:cNvPr id="12" name="TextBox 11"/>
          <p:cNvSpPr txBox="1"/>
          <p:nvPr/>
        </p:nvSpPr>
        <p:spPr>
          <a:xfrm>
            <a:off x="5752380" y="1005266"/>
            <a:ext cx="1146223" cy="400110"/>
          </a:xfrm>
          <a:prstGeom prst="rect">
            <a:avLst/>
          </a:prstGeom>
          <a:noFill/>
        </p:spPr>
        <p:txBody>
          <a:bodyPr wrap="square" rtlCol="0">
            <a:spAutoFit/>
          </a:bodyPr>
          <a:lstStyle/>
          <a:p>
            <a:r>
              <a:rPr lang="vi-VN" sz="2000" b="1">
                <a:solidFill>
                  <a:srgbClr val="974806"/>
                </a:solidFill>
                <a:latin typeface="Times New Roman" panose="02020603050405020304"/>
                <a:cs typeface="Times New Roman" panose="02020603050405020304"/>
              </a:rPr>
              <a:t>Đ</a:t>
            </a:r>
            <a:r>
              <a:rPr lang="vi-VN" sz="2000" b="1">
                <a:solidFill>
                  <a:srgbClr val="974806"/>
                </a:solidFill>
                <a:latin typeface="Times New Roman" panose="02020603050405020304"/>
                <a:cs typeface="Times New Roman" panose="02020603050405020304"/>
                <a:sym typeface="Arial" panose="020B0604020202020204"/>
              </a:rPr>
              <a:t>ăng ký</a:t>
            </a:r>
            <a:endParaRPr lang="vi-VN" sz="2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38"/>
          <p:cNvSpPr txBox="1">
            <a:spLocks noGrp="1"/>
          </p:cNvSpPr>
          <p:nvPr>
            <p:ph type="title"/>
          </p:nvPr>
        </p:nvSpPr>
        <p:spPr>
          <a:xfrm>
            <a:off x="6028781" y="1287515"/>
            <a:ext cx="2757080" cy="1092900"/>
          </a:xfrm>
          <a:prstGeom prst="rect">
            <a:avLst/>
          </a:prstGeom>
        </p:spPr>
        <p:txBody>
          <a:bodyPr spcFirstLastPara="1" wrap="square" lIns="91425" tIns="91425" rIns="91425" bIns="91425" anchor="b" anchorCtr="0">
            <a:noAutofit/>
          </a:bodyPr>
          <a:lstStyle/>
          <a:p>
            <a:pPr lvl="0" algn="l" rtl="0">
              <a:spcBef>
                <a:spcPts val="0"/>
              </a:spcBef>
              <a:spcAft>
                <a:spcPts val="0"/>
              </a:spcAft>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chủ</a:t>
            </a:r>
          </a:p>
        </p:txBody>
      </p:sp>
      <p:pic>
        <p:nvPicPr>
          <p:cNvPr id="7" name="Picture 6"/>
          <p:cNvPicPr>
            <a:picLocks noChangeAspect="1"/>
          </p:cNvPicPr>
          <p:nvPr/>
        </p:nvPicPr>
        <p:blipFill>
          <a:blip r:embed="rId3"/>
          <a:stretch>
            <a:fillRect/>
          </a:stretch>
        </p:blipFill>
        <p:spPr>
          <a:xfrm>
            <a:off x="303463" y="73004"/>
            <a:ext cx="1206924" cy="409971"/>
          </a:xfrm>
          <a:prstGeom prst="rect">
            <a:avLst/>
          </a:prstGeom>
        </p:spPr>
      </p:pic>
      <p:pic>
        <p:nvPicPr>
          <p:cNvPr id="10" name="Picture Placeholder 9"/>
          <p:cNvPicPr>
            <a:picLocks noGrp="1" noChangeAspect="1"/>
          </p:cNvPicPr>
          <p:nvPr>
            <p:ph type="pic" idx="2"/>
          </p:nvPr>
        </p:nvPicPr>
        <p:blipFill rotWithShape="1">
          <a:blip r:embed="rId4"/>
          <a:srcRect l="5317" r="5317"/>
          <a:stretch>
            <a:fillRect/>
          </a:stretch>
        </p:blipFill>
        <p:spPr>
          <a:xfrm>
            <a:off x="200593" y="714153"/>
            <a:ext cx="2751376" cy="4222096"/>
          </a:xfrm>
          <a:ln>
            <a:noFill/>
          </a:ln>
        </p:spPr>
      </p:pic>
      <p:pic>
        <p:nvPicPr>
          <p:cNvPr id="12" name="Picture 11"/>
          <p:cNvPicPr>
            <a:picLocks noChangeAspect="1"/>
          </p:cNvPicPr>
          <p:nvPr/>
        </p:nvPicPr>
        <p:blipFill>
          <a:blip r:embed="rId5"/>
          <a:stretch>
            <a:fillRect/>
          </a:stretch>
        </p:blipFill>
        <p:spPr>
          <a:xfrm>
            <a:off x="2990850" y="714153"/>
            <a:ext cx="2829138" cy="2483464"/>
          </a:xfrm>
          <a:prstGeom prst="rect">
            <a:avLst/>
          </a:prstGeom>
        </p:spPr>
      </p:pic>
      <p:pic>
        <p:nvPicPr>
          <p:cNvPr id="18" name="Picture 17"/>
          <p:cNvPicPr>
            <a:picLocks noChangeAspect="1"/>
          </p:cNvPicPr>
          <p:nvPr/>
        </p:nvPicPr>
        <p:blipFill>
          <a:blip r:embed="rId6"/>
          <a:stretch>
            <a:fillRect/>
          </a:stretch>
        </p:blipFill>
        <p:spPr>
          <a:xfrm>
            <a:off x="2990850" y="3248495"/>
            <a:ext cx="4600575" cy="1687754"/>
          </a:xfrm>
          <a:prstGeom prst="rect">
            <a:avLst/>
          </a:prstGeom>
        </p:spPr>
      </p:pic>
      <p:sp>
        <p:nvSpPr>
          <p:cNvPr id="31" name="Google Shape;976;p38"/>
          <p:cNvSpPr txBox="1"/>
          <p:nvPr/>
        </p:nvSpPr>
        <p:spPr>
          <a:xfrm>
            <a:off x="5044440" y="0"/>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655821" y="586740"/>
            <a:ext cx="4224632" cy="4483756"/>
          </a:xfrm>
          <a:prstGeom prst="rect">
            <a:avLst/>
          </a:prstGeom>
        </p:spPr>
      </p:pic>
      <p:pic>
        <p:nvPicPr>
          <p:cNvPr id="8" name="Picture 7"/>
          <p:cNvPicPr>
            <a:picLocks noChangeAspect="1"/>
          </p:cNvPicPr>
          <p:nvPr/>
        </p:nvPicPr>
        <p:blipFill>
          <a:blip r:embed="rId4"/>
          <a:stretch>
            <a:fillRect/>
          </a:stretch>
        </p:blipFill>
        <p:spPr>
          <a:xfrm>
            <a:off x="200478" y="586740"/>
            <a:ext cx="4293417" cy="1813757"/>
          </a:xfrm>
          <a:prstGeom prst="rect">
            <a:avLst/>
          </a:prstGeom>
        </p:spPr>
      </p:pic>
      <p:sp>
        <p:nvSpPr>
          <p:cNvPr id="22" name="Google Shape;976;p38"/>
          <p:cNvSpPr txBox="1"/>
          <p:nvPr/>
        </p:nvSpPr>
        <p:spPr>
          <a:xfrm>
            <a:off x="469536" y="2923556"/>
            <a:ext cx="3755299" cy="10959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a:t>
            </a:r>
            <a:r>
              <a:rPr lang="vi-VN" sz="3200" b="1">
                <a:solidFill>
                  <a:srgbClr val="974806"/>
                </a:solidFill>
                <a:latin typeface="Times New Roman" panose="02020603050405020304"/>
                <a:cs typeface="Times New Roman" panose="02020603050405020304"/>
                <a:sym typeface="Arial" panose="020B0604020202020204"/>
              </a:rPr>
              <a:t>sản phẩm</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25" name="Picture 24"/>
          <p:cNvPicPr>
            <a:picLocks noChangeAspect="1"/>
          </p:cNvPicPr>
          <p:nvPr/>
        </p:nvPicPr>
        <p:blipFill>
          <a:blip r:embed="rId5"/>
          <a:stretch>
            <a:fillRect/>
          </a:stretch>
        </p:blipFill>
        <p:spPr>
          <a:xfrm>
            <a:off x="303463" y="73004"/>
            <a:ext cx="1206924" cy="409971"/>
          </a:xfrm>
          <a:prstGeom prst="rect">
            <a:avLst/>
          </a:prstGeom>
        </p:spPr>
      </p:pic>
      <p:sp>
        <p:nvSpPr>
          <p:cNvPr id="26" name="Google Shape;976;p38"/>
          <p:cNvSpPr txBox="1"/>
          <p:nvPr/>
        </p:nvSpPr>
        <p:spPr>
          <a:xfrm>
            <a:off x="2175055" y="-3531"/>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3463" y="73004"/>
            <a:ext cx="1206924" cy="409971"/>
          </a:xfrm>
          <a:prstGeom prst="rect">
            <a:avLst/>
          </a:prstGeom>
        </p:spPr>
      </p:pic>
      <p:sp>
        <p:nvSpPr>
          <p:cNvPr id="31" name="Google Shape;976;p38"/>
          <p:cNvSpPr txBox="1"/>
          <p:nvPr/>
        </p:nvSpPr>
        <p:spPr>
          <a:xfrm>
            <a:off x="5044440" y="0"/>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11" name="Picture 10"/>
          <p:cNvPicPr>
            <a:picLocks noChangeAspect="1"/>
          </p:cNvPicPr>
          <p:nvPr/>
        </p:nvPicPr>
        <p:blipFill>
          <a:blip r:embed="rId4"/>
          <a:stretch>
            <a:fillRect/>
          </a:stretch>
        </p:blipFill>
        <p:spPr>
          <a:xfrm>
            <a:off x="82482" y="1375582"/>
            <a:ext cx="4489518" cy="3694913"/>
          </a:xfrm>
          <a:prstGeom prst="rect">
            <a:avLst/>
          </a:prstGeom>
        </p:spPr>
      </p:pic>
      <p:pic>
        <p:nvPicPr>
          <p:cNvPr id="13" name="Picture 12"/>
          <p:cNvPicPr>
            <a:picLocks noChangeAspect="1"/>
          </p:cNvPicPr>
          <p:nvPr/>
        </p:nvPicPr>
        <p:blipFill>
          <a:blip r:embed="rId5"/>
          <a:stretch>
            <a:fillRect/>
          </a:stretch>
        </p:blipFill>
        <p:spPr>
          <a:xfrm>
            <a:off x="4807877" y="1375583"/>
            <a:ext cx="3980890" cy="3694913"/>
          </a:xfrm>
          <a:prstGeom prst="rect">
            <a:avLst/>
          </a:prstGeom>
        </p:spPr>
      </p:pic>
      <p:sp>
        <p:nvSpPr>
          <p:cNvPr id="14" name="Google Shape;976;p38"/>
          <p:cNvSpPr txBox="1"/>
          <p:nvPr/>
        </p:nvSpPr>
        <p:spPr>
          <a:xfrm>
            <a:off x="906925" y="198120"/>
            <a:ext cx="7455264" cy="10959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buClr>
                <a:srgbClr val="953734"/>
              </a:buClr>
              <a:buSzPts val="3200"/>
            </a:pPr>
            <a:r>
              <a:rPr lang="en-US" sz="3200" b="1">
                <a:solidFill>
                  <a:srgbClr val="974806"/>
                </a:solidFill>
                <a:latin typeface="Times New Roman" panose="02020603050405020304"/>
                <a:cs typeface="Times New Roman" panose="02020603050405020304"/>
                <a:sym typeface="Arial" panose="020B0604020202020204"/>
              </a:rPr>
              <a:t>Thiết kế giao diện trang </a:t>
            </a:r>
            <a:r>
              <a:rPr lang="vi-VN" sz="3200" b="1">
                <a:solidFill>
                  <a:srgbClr val="974806"/>
                </a:solidFill>
                <a:latin typeface="Times New Roman" panose="02020603050405020304"/>
                <a:cs typeface="Times New Roman" panose="02020603050405020304"/>
                <a:sym typeface="Arial" panose="020B0604020202020204"/>
              </a:rPr>
              <a:t>sản phẩm chi tiết</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36320" y="1059544"/>
            <a:ext cx="7071360" cy="4000136"/>
          </a:xfrm>
          <a:prstGeom prst="rect">
            <a:avLst/>
          </a:prstGeom>
        </p:spPr>
      </p:pic>
      <p:sp>
        <p:nvSpPr>
          <p:cNvPr id="10" name="Google Shape;976;p38"/>
          <p:cNvSpPr txBox="1"/>
          <p:nvPr/>
        </p:nvSpPr>
        <p:spPr>
          <a:xfrm>
            <a:off x="844368" y="481708"/>
            <a:ext cx="7455264" cy="5778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ctr">
              <a:buClr>
                <a:srgbClr val="953734"/>
              </a:buClr>
              <a:buSzPts val="3200"/>
            </a:pPr>
            <a:r>
              <a:rPr lang="en-US" sz="2800" b="1">
                <a:solidFill>
                  <a:srgbClr val="974806"/>
                </a:solidFill>
                <a:latin typeface="Times New Roman" panose="02020603050405020304"/>
                <a:cs typeface="Times New Roman" panose="02020603050405020304"/>
                <a:sym typeface="Arial" panose="020B0604020202020204"/>
              </a:rPr>
              <a:t>Thiết kế giao diện trang </a:t>
            </a:r>
            <a:r>
              <a:rPr lang="vi-VN" sz="2800" b="1">
                <a:solidFill>
                  <a:srgbClr val="974806"/>
                </a:solidFill>
                <a:latin typeface="Times New Roman" panose="02020603050405020304"/>
                <a:cs typeface="Times New Roman" panose="02020603050405020304"/>
                <a:sym typeface="Arial" panose="020B0604020202020204"/>
              </a:rPr>
              <a:t>giỏ hàng</a:t>
            </a:r>
            <a:endParaRPr lang="en-US" sz="2800" b="1">
              <a:solidFill>
                <a:srgbClr val="974806"/>
              </a:solidFill>
              <a:latin typeface="Times New Roman" panose="02020603050405020304"/>
              <a:cs typeface="Times New Roman" panose="02020603050405020304"/>
              <a:sym typeface="Arial" panose="020B0604020202020204"/>
            </a:endParaRPr>
          </a:p>
        </p:txBody>
      </p:sp>
      <p:pic>
        <p:nvPicPr>
          <p:cNvPr id="13" name="Picture 12"/>
          <p:cNvPicPr>
            <a:picLocks noChangeAspect="1"/>
          </p:cNvPicPr>
          <p:nvPr/>
        </p:nvPicPr>
        <p:blipFill>
          <a:blip r:embed="rId4"/>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10" name="Google Shape;976;p38"/>
          <p:cNvSpPr txBox="1"/>
          <p:nvPr/>
        </p:nvSpPr>
        <p:spPr>
          <a:xfrm>
            <a:off x="936939" y="545958"/>
            <a:ext cx="7455264" cy="5778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ctr">
              <a:buClr>
                <a:srgbClr val="953734"/>
              </a:buClr>
              <a:buSzPts val="3200"/>
            </a:pPr>
            <a:r>
              <a:rPr lang="en-US" sz="2800" b="1">
                <a:solidFill>
                  <a:srgbClr val="974806"/>
                </a:solidFill>
                <a:latin typeface="Times New Roman" panose="02020603050405020304"/>
                <a:cs typeface="Times New Roman" panose="02020603050405020304"/>
                <a:sym typeface="Arial" panose="020B0604020202020204"/>
              </a:rPr>
              <a:t>Thiết kế giao diện trang </a:t>
            </a:r>
            <a:r>
              <a:rPr lang="vi-VN" sz="2800" b="1">
                <a:solidFill>
                  <a:srgbClr val="974806"/>
                </a:solidFill>
                <a:latin typeface="Times New Roman" panose="02020603050405020304"/>
                <a:cs typeface="Times New Roman" panose="02020603050405020304"/>
                <a:sym typeface="Arial" panose="020B0604020202020204"/>
              </a:rPr>
              <a:t>thanh toán</a:t>
            </a:r>
            <a:endParaRPr lang="en-US" sz="2800" b="1">
              <a:solidFill>
                <a:srgbClr val="974806"/>
              </a:solidFill>
              <a:latin typeface="Times New Roman" panose="02020603050405020304"/>
              <a:cs typeface="Times New Roman" panose="02020603050405020304"/>
              <a:sym typeface="Arial" panose="020B0604020202020204"/>
            </a:endParaRPr>
          </a:p>
        </p:txBody>
      </p:sp>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pic>
        <p:nvPicPr>
          <p:cNvPr id="3" name="Picture 2"/>
          <p:cNvPicPr>
            <a:picLocks noChangeAspect="1"/>
          </p:cNvPicPr>
          <p:nvPr/>
        </p:nvPicPr>
        <p:blipFill>
          <a:blip r:embed="rId4"/>
          <a:stretch>
            <a:fillRect/>
          </a:stretch>
        </p:blipFill>
        <p:spPr>
          <a:xfrm>
            <a:off x="2052043" y="1123794"/>
            <a:ext cx="5225057" cy="4019706"/>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60020" y="257175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chủ ADMIN</a:t>
            </a: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7" name="Picture 6"/>
          <p:cNvPicPr>
            <a:picLocks noChangeAspect="1"/>
          </p:cNvPicPr>
          <p:nvPr/>
        </p:nvPicPr>
        <p:blipFill>
          <a:blip r:embed="rId4"/>
          <a:stretch>
            <a:fillRect/>
          </a:stretch>
        </p:blipFill>
        <p:spPr>
          <a:xfrm>
            <a:off x="2849880" y="806848"/>
            <a:ext cx="5949255" cy="3920748"/>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91165" y="206883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a:t>
            </a:r>
            <a:r>
              <a:rPr lang="vi-VN" sz="1800" b="1">
                <a:solidFill>
                  <a:srgbClr val="974806"/>
                </a:solidFill>
                <a:latin typeface="Times New Roman" panose="02020603050405020304"/>
                <a:cs typeface="Times New Roman" panose="02020603050405020304"/>
                <a:sym typeface="Forum" panose="02000000000000000000"/>
              </a:rPr>
              <a:t>thương hiệu</a:t>
            </a:r>
            <a:endParaRPr lang="en-US" sz="1800" b="1">
              <a:solidFill>
                <a:srgbClr val="974806"/>
              </a:solidFill>
              <a:latin typeface="Times New Roman" panose="02020603050405020304"/>
              <a:cs typeface="Times New Roman" panose="02020603050405020304"/>
              <a:sym typeface="Forum" panose="02000000000000000000"/>
            </a:endParaRP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8" name="Picture 7"/>
          <p:cNvPicPr>
            <a:picLocks noChangeAspect="1"/>
          </p:cNvPicPr>
          <p:nvPr/>
        </p:nvPicPr>
        <p:blipFill>
          <a:blip r:embed="rId4"/>
          <a:stretch>
            <a:fillRect/>
          </a:stretch>
        </p:blipFill>
        <p:spPr>
          <a:xfrm>
            <a:off x="2939327" y="663276"/>
            <a:ext cx="6046371" cy="418304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91165" y="2068830"/>
            <a:ext cx="2689860"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en-US" sz="1800" b="1">
                <a:solidFill>
                  <a:srgbClr val="974806"/>
                </a:solidFill>
                <a:latin typeface="Times New Roman" panose="02020603050405020304"/>
                <a:cs typeface="Times New Roman" panose="02020603050405020304"/>
                <a:sym typeface="Forum" panose="02000000000000000000"/>
              </a:rPr>
              <a:t>Thiết kế giao diện trang </a:t>
            </a:r>
            <a:r>
              <a:rPr lang="vi-VN" sz="1800" b="1">
                <a:solidFill>
                  <a:srgbClr val="974806"/>
                </a:solidFill>
                <a:latin typeface="Times New Roman" panose="02020603050405020304"/>
                <a:cs typeface="Times New Roman" panose="02020603050405020304"/>
                <a:sym typeface="Forum" panose="02000000000000000000"/>
              </a:rPr>
              <a:t>thương hiệu</a:t>
            </a:r>
            <a:endParaRPr lang="en-US" sz="1800" b="1">
              <a:solidFill>
                <a:srgbClr val="974806"/>
              </a:solidFill>
              <a:latin typeface="Times New Roman" panose="02020603050405020304"/>
              <a:cs typeface="Times New Roman" panose="02020603050405020304"/>
              <a:sym typeface="Forum" panose="02000000000000000000"/>
            </a:endParaRPr>
          </a:p>
          <a:p>
            <a:pPr>
              <a:spcBef>
                <a:spcPts val="640"/>
              </a:spcBef>
              <a:buClr>
                <a:srgbClr val="953734"/>
              </a:buClr>
              <a:buSzPts val="3200"/>
              <a:buFont typeface="Quattrocento Sans" panose="020B0604020202020204"/>
              <a:buNone/>
            </a:pPr>
            <a:endParaRPr lang="en-US" sz="1800"/>
          </a:p>
          <a:p>
            <a:pPr>
              <a:spcBef>
                <a:spcPts val="640"/>
              </a:spcBef>
              <a:buClr>
                <a:srgbClr val="953734"/>
              </a:buClr>
              <a:buSzPts val="3200"/>
              <a:buFont typeface="Quattrocento Sans" panose="020B0604020202020204"/>
              <a:buNone/>
            </a:pPr>
            <a:endParaRPr lang="en-US" sz="1800" dirty="0"/>
          </a:p>
        </p:txBody>
      </p:sp>
      <p:pic>
        <p:nvPicPr>
          <p:cNvPr id="8" name="Picture 7"/>
          <p:cNvPicPr>
            <a:picLocks noChangeAspect="1"/>
          </p:cNvPicPr>
          <p:nvPr/>
        </p:nvPicPr>
        <p:blipFill>
          <a:blip r:embed="rId4"/>
          <a:stretch>
            <a:fillRect/>
          </a:stretch>
        </p:blipFill>
        <p:spPr>
          <a:xfrm>
            <a:off x="2939327" y="663276"/>
            <a:ext cx="6046371" cy="418304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31"/>
          <p:cNvSpPr txBox="1">
            <a:spLocks noGrp="1"/>
          </p:cNvSpPr>
          <p:nvPr>
            <p:ph type="title"/>
          </p:nvPr>
        </p:nvSpPr>
        <p:spPr>
          <a:xfrm>
            <a:off x="4336502" y="188392"/>
            <a:ext cx="2560814" cy="6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a:latin typeface="+mn-lt"/>
              </a:rPr>
              <a:t>NỘI DUNG</a:t>
            </a:r>
            <a:endParaRPr b="1">
              <a:latin typeface="+mn-lt"/>
            </a:endParaRPr>
          </a:p>
        </p:txBody>
      </p:sp>
      <p:sp>
        <p:nvSpPr>
          <p:cNvPr id="27" name="TextBox 26"/>
          <p:cNvSpPr txBox="1"/>
          <p:nvPr/>
        </p:nvSpPr>
        <p:spPr>
          <a:xfrm>
            <a:off x="3705705" y="1508561"/>
            <a:ext cx="2720549" cy="369332"/>
          </a:xfrm>
          <a:prstGeom prst="rect">
            <a:avLst/>
          </a:prstGeom>
          <a:noFill/>
        </p:spPr>
        <p:txBody>
          <a:bodyPr wrap="square" rtlCol="0">
            <a:spAutoFit/>
          </a:bodyPr>
          <a:lstStyle/>
          <a:p>
            <a:r>
              <a:rPr lang="vi-VN" sz="1800" b="1"/>
              <a:t>Giới thiệu thành viên </a:t>
            </a:r>
          </a:p>
        </p:txBody>
      </p:sp>
      <p:sp>
        <p:nvSpPr>
          <p:cNvPr id="47" name="TextBox 46"/>
          <p:cNvSpPr txBox="1"/>
          <p:nvPr/>
        </p:nvSpPr>
        <p:spPr>
          <a:xfrm>
            <a:off x="3665577" y="2360131"/>
            <a:ext cx="2406694" cy="369332"/>
          </a:xfrm>
          <a:prstGeom prst="rect">
            <a:avLst/>
          </a:prstGeom>
          <a:noFill/>
        </p:spPr>
        <p:txBody>
          <a:bodyPr wrap="square" rtlCol="0">
            <a:spAutoFit/>
          </a:bodyPr>
          <a:lstStyle/>
          <a:p>
            <a:r>
              <a:rPr lang="vi-VN" sz="1800" b="1"/>
              <a:t>Giới thiệu đề tài</a:t>
            </a:r>
          </a:p>
        </p:txBody>
      </p:sp>
      <p:sp>
        <p:nvSpPr>
          <p:cNvPr id="48" name="TextBox 47"/>
          <p:cNvSpPr txBox="1"/>
          <p:nvPr/>
        </p:nvSpPr>
        <p:spPr>
          <a:xfrm>
            <a:off x="3665577" y="3058922"/>
            <a:ext cx="2406694" cy="369332"/>
          </a:xfrm>
          <a:prstGeom prst="rect">
            <a:avLst/>
          </a:prstGeom>
          <a:noFill/>
        </p:spPr>
        <p:txBody>
          <a:bodyPr wrap="square" rtlCol="0">
            <a:spAutoFit/>
          </a:bodyPr>
          <a:lstStyle/>
          <a:p>
            <a:r>
              <a:rPr lang="vi-VN" sz="1800" b="1"/>
              <a:t>Khảo sát yêu cầu</a:t>
            </a:r>
          </a:p>
        </p:txBody>
      </p:sp>
      <p:sp>
        <p:nvSpPr>
          <p:cNvPr id="49" name="TextBox 48"/>
          <p:cNvSpPr txBox="1"/>
          <p:nvPr/>
        </p:nvSpPr>
        <p:spPr>
          <a:xfrm>
            <a:off x="3639493" y="3858214"/>
            <a:ext cx="2406694" cy="369332"/>
          </a:xfrm>
          <a:prstGeom prst="rect">
            <a:avLst/>
          </a:prstGeom>
          <a:noFill/>
        </p:spPr>
        <p:txBody>
          <a:bodyPr wrap="square" rtlCol="0">
            <a:spAutoFit/>
          </a:bodyPr>
          <a:lstStyle/>
          <a:p>
            <a:r>
              <a:rPr lang="vi-VN" sz="1800" b="1"/>
              <a:t>Thiết kế</a:t>
            </a:r>
          </a:p>
        </p:txBody>
      </p:sp>
      <p:sp>
        <p:nvSpPr>
          <p:cNvPr id="51" name="TextBox 50"/>
          <p:cNvSpPr txBox="1"/>
          <p:nvPr/>
        </p:nvSpPr>
        <p:spPr>
          <a:xfrm>
            <a:off x="7156108" y="1545901"/>
            <a:ext cx="2406694" cy="369332"/>
          </a:xfrm>
          <a:prstGeom prst="rect">
            <a:avLst/>
          </a:prstGeom>
          <a:noFill/>
        </p:spPr>
        <p:txBody>
          <a:bodyPr wrap="square" rtlCol="0">
            <a:spAutoFit/>
          </a:bodyPr>
          <a:lstStyle/>
          <a:p>
            <a:r>
              <a:rPr lang="vi-VN" sz="1800" b="1"/>
              <a:t>Thực hiện </a:t>
            </a:r>
          </a:p>
        </p:txBody>
      </p:sp>
      <p:sp>
        <p:nvSpPr>
          <p:cNvPr id="52" name="TextBox 51"/>
          <p:cNvSpPr txBox="1"/>
          <p:nvPr/>
        </p:nvSpPr>
        <p:spPr>
          <a:xfrm>
            <a:off x="7153099" y="2199124"/>
            <a:ext cx="1987369" cy="923330"/>
          </a:xfrm>
          <a:prstGeom prst="rect">
            <a:avLst/>
          </a:prstGeom>
          <a:noFill/>
        </p:spPr>
        <p:txBody>
          <a:bodyPr wrap="square" rtlCol="0">
            <a:spAutoFit/>
          </a:bodyPr>
          <a:lstStyle/>
          <a:p>
            <a:r>
              <a:rPr lang="vi-VN" sz="1800" b="1"/>
              <a:t>Thuận lợi và khó khăn </a:t>
            </a:r>
          </a:p>
          <a:p>
            <a:endParaRPr lang="vi-VN" sz="1800" b="1"/>
          </a:p>
        </p:txBody>
      </p:sp>
      <p:sp>
        <p:nvSpPr>
          <p:cNvPr id="53" name="TextBox 52"/>
          <p:cNvSpPr txBox="1"/>
          <p:nvPr/>
        </p:nvSpPr>
        <p:spPr>
          <a:xfrm>
            <a:off x="7134819" y="3058922"/>
            <a:ext cx="2406694" cy="369332"/>
          </a:xfrm>
          <a:prstGeom prst="rect">
            <a:avLst/>
          </a:prstGeom>
          <a:noFill/>
        </p:spPr>
        <p:txBody>
          <a:bodyPr wrap="square" rtlCol="0">
            <a:spAutoFit/>
          </a:bodyPr>
          <a:lstStyle/>
          <a:p>
            <a:r>
              <a:rPr lang="vi-VN" sz="1800" b="1"/>
              <a:t>Demo</a:t>
            </a:r>
          </a:p>
        </p:txBody>
      </p:sp>
      <p:sp>
        <p:nvSpPr>
          <p:cNvPr id="54" name="Google Shape;1918;p63"/>
          <p:cNvSpPr/>
          <p:nvPr/>
        </p:nvSpPr>
        <p:spPr>
          <a:xfrm>
            <a:off x="2933168" y="1389178"/>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1919;p63"/>
          <p:cNvSpPr/>
          <p:nvPr/>
        </p:nvSpPr>
        <p:spPr>
          <a:xfrm>
            <a:off x="2937037" y="2151121"/>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0;p63"/>
          <p:cNvSpPr/>
          <p:nvPr/>
        </p:nvSpPr>
        <p:spPr>
          <a:xfrm>
            <a:off x="2933143" y="2896228"/>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1;p63"/>
          <p:cNvSpPr/>
          <p:nvPr/>
        </p:nvSpPr>
        <p:spPr>
          <a:xfrm>
            <a:off x="2933143" y="3649753"/>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1927;p63"/>
          <p:cNvGrpSpPr/>
          <p:nvPr/>
        </p:nvGrpSpPr>
        <p:grpSpPr>
          <a:xfrm>
            <a:off x="67697" y="1424705"/>
            <a:ext cx="2641202" cy="2609515"/>
            <a:chOff x="1161300" y="239800"/>
            <a:chExt cx="5288750" cy="5225300"/>
          </a:xfrm>
        </p:grpSpPr>
        <p:sp>
          <p:nvSpPr>
            <p:cNvPr id="63" name="Google Shape;1928;p63"/>
            <p:cNvSpPr/>
            <p:nvPr/>
          </p:nvSpPr>
          <p:spPr>
            <a:xfrm>
              <a:off x="1812025" y="1793800"/>
              <a:ext cx="3550050" cy="3379025"/>
            </a:xfrm>
            <a:custGeom>
              <a:avLst/>
              <a:gdLst/>
              <a:ahLst/>
              <a:cxnLst/>
              <a:rect l="l" t="t" r="r" b="b"/>
              <a:pathLst>
                <a:path w="142002" h="135161" extrusionOk="0">
                  <a:moveTo>
                    <a:pt x="3700" y="0"/>
                  </a:moveTo>
                  <a:cubicBezTo>
                    <a:pt x="3698" y="5"/>
                    <a:pt x="3695" y="10"/>
                    <a:pt x="3692" y="15"/>
                  </a:cubicBezTo>
                  <a:lnTo>
                    <a:pt x="3692" y="15"/>
                  </a:lnTo>
                  <a:lnTo>
                    <a:pt x="3700" y="0"/>
                  </a:lnTo>
                  <a:close/>
                  <a:moveTo>
                    <a:pt x="3692" y="15"/>
                  </a:moveTo>
                  <a:lnTo>
                    <a:pt x="1241" y="4597"/>
                  </a:lnTo>
                  <a:cubicBezTo>
                    <a:pt x="58" y="6803"/>
                    <a:pt x="0" y="9573"/>
                    <a:pt x="1333" y="12124"/>
                  </a:cubicBezTo>
                  <a:lnTo>
                    <a:pt x="62767" y="129913"/>
                  </a:lnTo>
                  <a:cubicBezTo>
                    <a:pt x="64471" y="133181"/>
                    <a:pt x="67969" y="135161"/>
                    <a:pt x="71477" y="135161"/>
                  </a:cubicBezTo>
                  <a:cubicBezTo>
                    <a:pt x="72607" y="135161"/>
                    <a:pt x="73738" y="134955"/>
                    <a:pt x="74810" y="134521"/>
                  </a:cubicBezTo>
                  <a:lnTo>
                    <a:pt x="135567" y="109975"/>
                  </a:lnTo>
                  <a:cubicBezTo>
                    <a:pt x="137267" y="109309"/>
                    <a:pt x="138669" y="108068"/>
                    <a:pt x="139543" y="106459"/>
                  </a:cubicBezTo>
                  <a:lnTo>
                    <a:pt x="142002" y="101862"/>
                  </a:lnTo>
                  <a:lnTo>
                    <a:pt x="142002" y="101862"/>
                  </a:lnTo>
                  <a:cubicBezTo>
                    <a:pt x="141129" y="103471"/>
                    <a:pt x="139727" y="104712"/>
                    <a:pt x="138026" y="105379"/>
                  </a:cubicBezTo>
                  <a:lnTo>
                    <a:pt x="77270" y="129925"/>
                  </a:lnTo>
                  <a:cubicBezTo>
                    <a:pt x="76197" y="130359"/>
                    <a:pt x="75066" y="130564"/>
                    <a:pt x="73936" y="130564"/>
                  </a:cubicBezTo>
                  <a:cubicBezTo>
                    <a:pt x="70428" y="130564"/>
                    <a:pt x="66930" y="128585"/>
                    <a:pt x="65226" y="125317"/>
                  </a:cubicBezTo>
                  <a:lnTo>
                    <a:pt x="3792" y="7539"/>
                  </a:lnTo>
                  <a:cubicBezTo>
                    <a:pt x="2462" y="4982"/>
                    <a:pt x="2516" y="2219"/>
                    <a:pt x="3692" y="15"/>
                  </a:cubicBezTo>
                  <a:close/>
                </a:path>
              </a:pathLst>
            </a:custGeom>
            <a:solidFill>
              <a:srgbClr val="000000"/>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29;p63"/>
            <p:cNvSpPr/>
            <p:nvPr/>
          </p:nvSpPr>
          <p:spPr>
            <a:xfrm>
              <a:off x="1804550" y="1786275"/>
              <a:ext cx="3566675" cy="3393575"/>
            </a:xfrm>
            <a:custGeom>
              <a:avLst/>
              <a:gdLst/>
              <a:ahLst/>
              <a:cxnLst/>
              <a:rect l="l" t="t" r="r" b="b"/>
              <a:pathLst>
                <a:path w="142667" h="135743" extrusionOk="0">
                  <a:moveTo>
                    <a:pt x="3989" y="1"/>
                  </a:moveTo>
                  <a:cubicBezTo>
                    <a:pt x="3897" y="1"/>
                    <a:pt x="3805" y="45"/>
                    <a:pt x="3747" y="152"/>
                  </a:cubicBezTo>
                  <a:lnTo>
                    <a:pt x="1287" y="4748"/>
                  </a:lnTo>
                  <a:cubicBezTo>
                    <a:pt x="0" y="7150"/>
                    <a:pt x="35" y="9989"/>
                    <a:pt x="1368" y="12563"/>
                  </a:cubicBezTo>
                  <a:lnTo>
                    <a:pt x="62813" y="130352"/>
                  </a:lnTo>
                  <a:cubicBezTo>
                    <a:pt x="64560" y="133708"/>
                    <a:pt x="68180" y="135742"/>
                    <a:pt x="71788" y="135742"/>
                  </a:cubicBezTo>
                  <a:cubicBezTo>
                    <a:pt x="71816" y="135742"/>
                    <a:pt x="71844" y="135742"/>
                    <a:pt x="71872" y="135742"/>
                  </a:cubicBezTo>
                  <a:cubicBezTo>
                    <a:pt x="73016" y="135742"/>
                    <a:pt x="74147" y="135513"/>
                    <a:pt x="75213" y="135087"/>
                  </a:cubicBezTo>
                  <a:lnTo>
                    <a:pt x="135969" y="110540"/>
                  </a:lnTo>
                  <a:cubicBezTo>
                    <a:pt x="137727" y="109851"/>
                    <a:pt x="139187" y="108552"/>
                    <a:pt x="140083" y="106898"/>
                  </a:cubicBezTo>
                  <a:cubicBezTo>
                    <a:pt x="140899" y="105358"/>
                    <a:pt x="141726" y="103829"/>
                    <a:pt x="142542" y="102301"/>
                  </a:cubicBezTo>
                  <a:cubicBezTo>
                    <a:pt x="142667" y="102068"/>
                    <a:pt x="142476" y="101872"/>
                    <a:pt x="142283" y="101872"/>
                  </a:cubicBezTo>
                  <a:cubicBezTo>
                    <a:pt x="142190" y="101872"/>
                    <a:pt x="142096" y="101917"/>
                    <a:pt x="142037" y="102025"/>
                  </a:cubicBezTo>
                  <a:lnTo>
                    <a:pt x="139577" y="106622"/>
                  </a:lnTo>
                  <a:cubicBezTo>
                    <a:pt x="138739" y="108162"/>
                    <a:pt x="137383" y="109368"/>
                    <a:pt x="135751" y="110000"/>
                  </a:cubicBezTo>
                  <a:lnTo>
                    <a:pt x="74995" y="134558"/>
                  </a:lnTo>
                  <a:cubicBezTo>
                    <a:pt x="73961" y="134977"/>
                    <a:pt x="72869" y="135175"/>
                    <a:pt x="71776" y="135175"/>
                  </a:cubicBezTo>
                  <a:cubicBezTo>
                    <a:pt x="68375" y="135175"/>
                    <a:pt x="64972" y="133254"/>
                    <a:pt x="63319" y="130088"/>
                  </a:cubicBezTo>
                  <a:lnTo>
                    <a:pt x="1885" y="12298"/>
                  </a:lnTo>
                  <a:cubicBezTo>
                    <a:pt x="632" y="9897"/>
                    <a:pt x="598" y="7254"/>
                    <a:pt x="1793" y="5024"/>
                  </a:cubicBezTo>
                  <a:lnTo>
                    <a:pt x="4252" y="428"/>
                  </a:lnTo>
                  <a:cubicBezTo>
                    <a:pt x="4377" y="201"/>
                    <a:pt x="4183" y="1"/>
                    <a:pt x="3989"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30;p63"/>
            <p:cNvSpPr/>
            <p:nvPr/>
          </p:nvSpPr>
          <p:spPr>
            <a:xfrm>
              <a:off x="1850225" y="1076075"/>
              <a:ext cx="3565875" cy="3981850"/>
            </a:xfrm>
            <a:custGeom>
              <a:avLst/>
              <a:gdLst/>
              <a:ahLst/>
              <a:cxnLst/>
              <a:rect l="l" t="t" r="r" b="b"/>
              <a:pathLst>
                <a:path w="142635" h="159274" extrusionOk="0">
                  <a:moveTo>
                    <a:pt x="70221" y="1"/>
                  </a:moveTo>
                  <a:cubicBezTo>
                    <a:pt x="69093" y="1"/>
                    <a:pt x="67964" y="205"/>
                    <a:pt x="66893" y="635"/>
                  </a:cubicBezTo>
                  <a:lnTo>
                    <a:pt x="6137" y="25193"/>
                  </a:lnTo>
                  <a:cubicBezTo>
                    <a:pt x="1747" y="26974"/>
                    <a:pt x="0" y="31915"/>
                    <a:pt x="2264" y="36236"/>
                  </a:cubicBezTo>
                  <a:lnTo>
                    <a:pt x="63698" y="154026"/>
                  </a:lnTo>
                  <a:cubicBezTo>
                    <a:pt x="65402" y="157294"/>
                    <a:pt x="68900" y="159273"/>
                    <a:pt x="72408" y="159273"/>
                  </a:cubicBezTo>
                  <a:cubicBezTo>
                    <a:pt x="73538" y="159273"/>
                    <a:pt x="74669" y="159068"/>
                    <a:pt x="75742" y="158634"/>
                  </a:cubicBezTo>
                  <a:lnTo>
                    <a:pt x="136498" y="134076"/>
                  </a:lnTo>
                  <a:cubicBezTo>
                    <a:pt x="140899" y="132306"/>
                    <a:pt x="142634" y="127353"/>
                    <a:pt x="140382" y="123044"/>
                  </a:cubicBezTo>
                  <a:lnTo>
                    <a:pt x="78936" y="5255"/>
                  </a:lnTo>
                  <a:cubicBezTo>
                    <a:pt x="77232" y="1976"/>
                    <a:pt x="73731" y="1"/>
                    <a:pt x="7022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31;p63"/>
            <p:cNvSpPr/>
            <p:nvPr/>
          </p:nvSpPr>
          <p:spPr>
            <a:xfrm>
              <a:off x="1866875" y="1068950"/>
              <a:ext cx="3532850" cy="3995950"/>
            </a:xfrm>
            <a:custGeom>
              <a:avLst/>
              <a:gdLst/>
              <a:ahLst/>
              <a:cxnLst/>
              <a:rect l="l" t="t" r="r" b="b"/>
              <a:pathLst>
                <a:path w="141314" h="159838" extrusionOk="0">
                  <a:moveTo>
                    <a:pt x="69560" y="575"/>
                  </a:moveTo>
                  <a:cubicBezTo>
                    <a:pt x="72961" y="575"/>
                    <a:pt x="76363" y="2495"/>
                    <a:pt x="78029" y="5666"/>
                  </a:cubicBezTo>
                  <a:lnTo>
                    <a:pt x="139463" y="123455"/>
                  </a:lnTo>
                  <a:cubicBezTo>
                    <a:pt x="140543" y="125512"/>
                    <a:pt x="140716" y="127765"/>
                    <a:pt x="139969" y="129810"/>
                  </a:cubicBezTo>
                  <a:cubicBezTo>
                    <a:pt x="139245" y="131764"/>
                    <a:pt x="137739" y="133292"/>
                    <a:pt x="135728" y="134097"/>
                  </a:cubicBezTo>
                  <a:lnTo>
                    <a:pt x="74972" y="158654"/>
                  </a:lnTo>
                  <a:cubicBezTo>
                    <a:pt x="73936" y="159073"/>
                    <a:pt x="72841" y="159272"/>
                    <a:pt x="71747" y="159272"/>
                  </a:cubicBezTo>
                  <a:cubicBezTo>
                    <a:pt x="68341" y="159272"/>
                    <a:pt x="64938" y="157350"/>
                    <a:pt x="63285" y="154184"/>
                  </a:cubicBezTo>
                  <a:lnTo>
                    <a:pt x="1851" y="36395"/>
                  </a:lnTo>
                  <a:cubicBezTo>
                    <a:pt x="782" y="34326"/>
                    <a:pt x="599" y="32074"/>
                    <a:pt x="1357" y="30040"/>
                  </a:cubicBezTo>
                  <a:cubicBezTo>
                    <a:pt x="2069" y="28075"/>
                    <a:pt x="3575" y="26558"/>
                    <a:pt x="5586" y="25742"/>
                  </a:cubicBezTo>
                  <a:lnTo>
                    <a:pt x="66342" y="1196"/>
                  </a:lnTo>
                  <a:cubicBezTo>
                    <a:pt x="67365" y="782"/>
                    <a:pt x="68457" y="575"/>
                    <a:pt x="69560" y="575"/>
                  </a:cubicBezTo>
                  <a:close/>
                  <a:moveTo>
                    <a:pt x="69552" y="1"/>
                  </a:moveTo>
                  <a:cubicBezTo>
                    <a:pt x="68389" y="1"/>
                    <a:pt x="67226" y="211"/>
                    <a:pt x="66124" y="656"/>
                  </a:cubicBezTo>
                  <a:lnTo>
                    <a:pt x="5368" y="25213"/>
                  </a:lnTo>
                  <a:cubicBezTo>
                    <a:pt x="3207" y="26075"/>
                    <a:pt x="1587" y="27719"/>
                    <a:pt x="817" y="29833"/>
                  </a:cubicBezTo>
                  <a:cubicBezTo>
                    <a:pt x="1" y="32028"/>
                    <a:pt x="196" y="34453"/>
                    <a:pt x="1345" y="36648"/>
                  </a:cubicBezTo>
                  <a:lnTo>
                    <a:pt x="62780" y="154437"/>
                  </a:lnTo>
                  <a:cubicBezTo>
                    <a:pt x="64538" y="157804"/>
                    <a:pt x="68146" y="159838"/>
                    <a:pt x="71755" y="159838"/>
                  </a:cubicBezTo>
                  <a:cubicBezTo>
                    <a:pt x="72927" y="159838"/>
                    <a:pt x="74087" y="159620"/>
                    <a:pt x="75179" y="159183"/>
                  </a:cubicBezTo>
                  <a:lnTo>
                    <a:pt x="135947" y="134625"/>
                  </a:lnTo>
                  <a:cubicBezTo>
                    <a:pt x="138107" y="133752"/>
                    <a:pt x="139728" y="132109"/>
                    <a:pt x="140509" y="129994"/>
                  </a:cubicBezTo>
                  <a:cubicBezTo>
                    <a:pt x="141313" y="127811"/>
                    <a:pt x="141118" y="125386"/>
                    <a:pt x="139969" y="123180"/>
                  </a:cubicBezTo>
                  <a:lnTo>
                    <a:pt x="78535" y="5390"/>
                  </a:lnTo>
                  <a:cubicBezTo>
                    <a:pt x="76778" y="2034"/>
                    <a:pt x="73167" y="1"/>
                    <a:pt x="69552"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32;p63"/>
            <p:cNvSpPr/>
            <p:nvPr/>
          </p:nvSpPr>
          <p:spPr>
            <a:xfrm>
              <a:off x="2729325" y="1434050"/>
              <a:ext cx="372075" cy="179125"/>
            </a:xfrm>
            <a:custGeom>
              <a:avLst/>
              <a:gdLst/>
              <a:ahLst/>
              <a:cxnLst/>
              <a:rect l="l" t="t" r="r" b="b"/>
              <a:pathLst>
                <a:path w="14883" h="7165" extrusionOk="0">
                  <a:moveTo>
                    <a:pt x="13400" y="1"/>
                  </a:moveTo>
                  <a:cubicBezTo>
                    <a:pt x="13246" y="1"/>
                    <a:pt x="13091" y="27"/>
                    <a:pt x="12940" y="83"/>
                  </a:cubicBezTo>
                  <a:lnTo>
                    <a:pt x="840" y="4979"/>
                  </a:lnTo>
                  <a:cubicBezTo>
                    <a:pt x="242" y="5208"/>
                    <a:pt x="1" y="5909"/>
                    <a:pt x="311" y="6461"/>
                  </a:cubicBezTo>
                  <a:cubicBezTo>
                    <a:pt x="546" y="6905"/>
                    <a:pt x="998" y="7164"/>
                    <a:pt x="1474" y="7164"/>
                  </a:cubicBezTo>
                  <a:cubicBezTo>
                    <a:pt x="1626" y="7164"/>
                    <a:pt x="1781" y="7137"/>
                    <a:pt x="1931" y="7082"/>
                  </a:cubicBezTo>
                  <a:lnTo>
                    <a:pt x="14044" y="2186"/>
                  </a:lnTo>
                  <a:cubicBezTo>
                    <a:pt x="14630" y="1956"/>
                    <a:pt x="14882" y="1255"/>
                    <a:pt x="14561" y="704"/>
                  </a:cubicBezTo>
                  <a:cubicBezTo>
                    <a:pt x="14334" y="260"/>
                    <a:pt x="13878" y="1"/>
                    <a:pt x="13400" y="1"/>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33;p63"/>
            <p:cNvSpPr/>
            <p:nvPr/>
          </p:nvSpPr>
          <p:spPr>
            <a:xfrm>
              <a:off x="2725300" y="1426650"/>
              <a:ext cx="379825" cy="193650"/>
            </a:xfrm>
            <a:custGeom>
              <a:avLst/>
              <a:gdLst/>
              <a:ahLst/>
              <a:cxnLst/>
              <a:rect l="l" t="t" r="r" b="b"/>
              <a:pathLst>
                <a:path w="15193" h="7746" extrusionOk="0">
                  <a:moveTo>
                    <a:pt x="13497" y="583"/>
                  </a:moveTo>
                  <a:cubicBezTo>
                    <a:pt x="13518" y="583"/>
                    <a:pt x="13539" y="584"/>
                    <a:pt x="13561" y="586"/>
                  </a:cubicBezTo>
                  <a:cubicBezTo>
                    <a:pt x="13940" y="586"/>
                    <a:pt x="14296" y="793"/>
                    <a:pt x="14469" y="1138"/>
                  </a:cubicBezTo>
                  <a:cubicBezTo>
                    <a:pt x="14584" y="1333"/>
                    <a:pt x="14607" y="1574"/>
                    <a:pt x="14526" y="1781"/>
                  </a:cubicBezTo>
                  <a:cubicBezTo>
                    <a:pt x="14446" y="1976"/>
                    <a:pt x="14296" y="2137"/>
                    <a:pt x="14101" y="2218"/>
                  </a:cubicBezTo>
                  <a:lnTo>
                    <a:pt x="1989" y="7113"/>
                  </a:lnTo>
                  <a:cubicBezTo>
                    <a:pt x="1874" y="7154"/>
                    <a:pt x="1756" y="7174"/>
                    <a:pt x="1640" y="7174"/>
                  </a:cubicBezTo>
                  <a:cubicBezTo>
                    <a:pt x="1267" y="7174"/>
                    <a:pt x="912" y="6972"/>
                    <a:pt x="736" y="6631"/>
                  </a:cubicBezTo>
                  <a:cubicBezTo>
                    <a:pt x="621" y="6424"/>
                    <a:pt x="598" y="6182"/>
                    <a:pt x="679" y="5976"/>
                  </a:cubicBezTo>
                  <a:cubicBezTo>
                    <a:pt x="748" y="5769"/>
                    <a:pt x="909" y="5619"/>
                    <a:pt x="1104" y="5539"/>
                  </a:cubicBezTo>
                  <a:lnTo>
                    <a:pt x="13216" y="643"/>
                  </a:lnTo>
                  <a:cubicBezTo>
                    <a:pt x="13302" y="605"/>
                    <a:pt x="13396" y="583"/>
                    <a:pt x="13497" y="583"/>
                  </a:cubicBezTo>
                  <a:close/>
                  <a:moveTo>
                    <a:pt x="13558" y="1"/>
                  </a:moveTo>
                  <a:cubicBezTo>
                    <a:pt x="13371" y="1"/>
                    <a:pt x="13182" y="34"/>
                    <a:pt x="12998" y="103"/>
                  </a:cubicBezTo>
                  <a:lnTo>
                    <a:pt x="886" y="4999"/>
                  </a:lnTo>
                  <a:cubicBezTo>
                    <a:pt x="541" y="5137"/>
                    <a:pt x="265" y="5412"/>
                    <a:pt x="139" y="5769"/>
                  </a:cubicBezTo>
                  <a:cubicBezTo>
                    <a:pt x="1" y="6136"/>
                    <a:pt x="35" y="6539"/>
                    <a:pt x="219" y="6883"/>
                  </a:cubicBezTo>
                  <a:cubicBezTo>
                    <a:pt x="507" y="7412"/>
                    <a:pt x="1047" y="7745"/>
                    <a:pt x="1656" y="7745"/>
                  </a:cubicBezTo>
                  <a:cubicBezTo>
                    <a:pt x="1840" y="7745"/>
                    <a:pt x="2023" y="7711"/>
                    <a:pt x="2207" y="7642"/>
                  </a:cubicBezTo>
                  <a:lnTo>
                    <a:pt x="14308" y="2746"/>
                  </a:lnTo>
                  <a:cubicBezTo>
                    <a:pt x="14664" y="2620"/>
                    <a:pt x="14940" y="2333"/>
                    <a:pt x="15066" y="1988"/>
                  </a:cubicBezTo>
                  <a:cubicBezTo>
                    <a:pt x="15193" y="1620"/>
                    <a:pt x="15170" y="1207"/>
                    <a:pt x="14986" y="873"/>
                  </a:cubicBezTo>
                  <a:cubicBezTo>
                    <a:pt x="14699" y="325"/>
                    <a:pt x="14141" y="1"/>
                    <a:pt x="13558"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34;p63"/>
            <p:cNvSpPr/>
            <p:nvPr/>
          </p:nvSpPr>
          <p:spPr>
            <a:xfrm>
              <a:off x="2585400" y="1614475"/>
              <a:ext cx="69250" cy="56725"/>
            </a:xfrm>
            <a:custGeom>
              <a:avLst/>
              <a:gdLst/>
              <a:ahLst/>
              <a:cxnLst/>
              <a:rect l="l" t="t" r="r" b="b"/>
              <a:pathLst>
                <a:path w="2770" h="2269" extrusionOk="0">
                  <a:moveTo>
                    <a:pt x="1297" y="0"/>
                  </a:moveTo>
                  <a:cubicBezTo>
                    <a:pt x="1145" y="0"/>
                    <a:pt x="990" y="27"/>
                    <a:pt x="839" y="83"/>
                  </a:cubicBezTo>
                  <a:cubicBezTo>
                    <a:pt x="253" y="313"/>
                    <a:pt x="0" y="1025"/>
                    <a:pt x="322" y="1577"/>
                  </a:cubicBezTo>
                  <a:cubicBezTo>
                    <a:pt x="548" y="2011"/>
                    <a:pt x="1004" y="2268"/>
                    <a:pt x="1482" y="2268"/>
                  </a:cubicBezTo>
                  <a:cubicBezTo>
                    <a:pt x="1635" y="2268"/>
                    <a:pt x="1791" y="2242"/>
                    <a:pt x="1943" y="2186"/>
                  </a:cubicBezTo>
                  <a:cubicBezTo>
                    <a:pt x="2529" y="1956"/>
                    <a:pt x="2770" y="1255"/>
                    <a:pt x="2460" y="703"/>
                  </a:cubicBezTo>
                  <a:cubicBezTo>
                    <a:pt x="2225" y="260"/>
                    <a:pt x="1772" y="0"/>
                    <a:pt x="1297" y="0"/>
                  </a:cubicBezTo>
                  <a:close/>
                </a:path>
              </a:pathLst>
            </a:custGeom>
            <a:solidFill>
              <a:srgbClr val="FFFFFF"/>
            </a:solidFill>
            <a:ln w="3725" cap="flat" cmpd="sng">
              <a:solidFill>
                <a:srgbClr val="000000"/>
              </a:solidFill>
              <a:prstDash val="solid"/>
              <a:miter lim="114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35;p63"/>
            <p:cNvSpPr/>
            <p:nvPr/>
          </p:nvSpPr>
          <p:spPr>
            <a:xfrm>
              <a:off x="2581375" y="1607350"/>
              <a:ext cx="77300" cy="71275"/>
            </a:xfrm>
            <a:custGeom>
              <a:avLst/>
              <a:gdLst/>
              <a:ahLst/>
              <a:cxnLst/>
              <a:rect l="l" t="t" r="r" b="b"/>
              <a:pathLst>
                <a:path w="3092" h="2851" extrusionOk="0">
                  <a:moveTo>
                    <a:pt x="1449" y="575"/>
                  </a:moveTo>
                  <a:cubicBezTo>
                    <a:pt x="1828" y="575"/>
                    <a:pt x="2184" y="782"/>
                    <a:pt x="2368" y="1126"/>
                  </a:cubicBezTo>
                  <a:cubicBezTo>
                    <a:pt x="2471" y="1322"/>
                    <a:pt x="2494" y="1563"/>
                    <a:pt x="2425" y="1770"/>
                  </a:cubicBezTo>
                  <a:cubicBezTo>
                    <a:pt x="2345" y="1977"/>
                    <a:pt x="2184" y="2126"/>
                    <a:pt x="1989" y="2207"/>
                  </a:cubicBezTo>
                  <a:cubicBezTo>
                    <a:pt x="1874" y="2247"/>
                    <a:pt x="1756" y="2267"/>
                    <a:pt x="1640" y="2267"/>
                  </a:cubicBezTo>
                  <a:cubicBezTo>
                    <a:pt x="1267" y="2267"/>
                    <a:pt x="911" y="2066"/>
                    <a:pt x="736" y="1724"/>
                  </a:cubicBezTo>
                  <a:cubicBezTo>
                    <a:pt x="621" y="1517"/>
                    <a:pt x="598" y="1287"/>
                    <a:pt x="679" y="1069"/>
                  </a:cubicBezTo>
                  <a:cubicBezTo>
                    <a:pt x="748" y="862"/>
                    <a:pt x="908" y="713"/>
                    <a:pt x="1104" y="632"/>
                  </a:cubicBezTo>
                  <a:cubicBezTo>
                    <a:pt x="1219" y="598"/>
                    <a:pt x="1334" y="575"/>
                    <a:pt x="1449" y="575"/>
                  </a:cubicBezTo>
                  <a:close/>
                  <a:moveTo>
                    <a:pt x="1458" y="0"/>
                  </a:moveTo>
                  <a:cubicBezTo>
                    <a:pt x="1271" y="0"/>
                    <a:pt x="1082" y="34"/>
                    <a:pt x="897" y="104"/>
                  </a:cubicBezTo>
                  <a:cubicBezTo>
                    <a:pt x="541" y="241"/>
                    <a:pt x="265" y="517"/>
                    <a:pt x="139" y="874"/>
                  </a:cubicBezTo>
                  <a:cubicBezTo>
                    <a:pt x="1" y="1241"/>
                    <a:pt x="35" y="1643"/>
                    <a:pt x="219" y="1988"/>
                  </a:cubicBezTo>
                  <a:cubicBezTo>
                    <a:pt x="495" y="2517"/>
                    <a:pt x="1046" y="2850"/>
                    <a:pt x="1644" y="2850"/>
                  </a:cubicBezTo>
                  <a:cubicBezTo>
                    <a:pt x="1839" y="2850"/>
                    <a:pt x="2023" y="2816"/>
                    <a:pt x="2207" y="2735"/>
                  </a:cubicBezTo>
                  <a:cubicBezTo>
                    <a:pt x="2552" y="2597"/>
                    <a:pt x="2828" y="2321"/>
                    <a:pt x="2965" y="1965"/>
                  </a:cubicBezTo>
                  <a:cubicBezTo>
                    <a:pt x="3092" y="1609"/>
                    <a:pt x="3057" y="1195"/>
                    <a:pt x="2874" y="851"/>
                  </a:cubicBezTo>
                  <a:cubicBezTo>
                    <a:pt x="2587" y="320"/>
                    <a:pt x="2037" y="0"/>
                    <a:pt x="145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36;p63"/>
            <p:cNvSpPr/>
            <p:nvPr/>
          </p:nvSpPr>
          <p:spPr>
            <a:xfrm>
              <a:off x="2016575" y="1213900"/>
              <a:ext cx="3232900" cy="3706325"/>
            </a:xfrm>
            <a:custGeom>
              <a:avLst/>
              <a:gdLst/>
              <a:ahLst/>
              <a:cxnLst/>
              <a:rect l="l" t="t" r="r" b="b"/>
              <a:pathLst>
                <a:path w="129316" h="148253" extrusionOk="0">
                  <a:moveTo>
                    <a:pt x="64060" y="1"/>
                  </a:moveTo>
                  <a:cubicBezTo>
                    <a:pt x="63663" y="1"/>
                    <a:pt x="63268" y="73"/>
                    <a:pt x="62894" y="224"/>
                  </a:cubicBezTo>
                  <a:lnTo>
                    <a:pt x="53333" y="4086"/>
                  </a:lnTo>
                  <a:cubicBezTo>
                    <a:pt x="52758" y="4315"/>
                    <a:pt x="52229" y="4810"/>
                    <a:pt x="52448" y="5683"/>
                  </a:cubicBezTo>
                  <a:cubicBezTo>
                    <a:pt x="53126" y="8487"/>
                    <a:pt x="51839" y="11613"/>
                    <a:pt x="48931" y="12785"/>
                  </a:cubicBezTo>
                  <a:lnTo>
                    <a:pt x="22064" y="23644"/>
                  </a:lnTo>
                  <a:cubicBezTo>
                    <a:pt x="21282" y="23960"/>
                    <a:pt x="20455" y="24105"/>
                    <a:pt x="19626" y="24105"/>
                  </a:cubicBezTo>
                  <a:cubicBezTo>
                    <a:pt x="17371" y="24105"/>
                    <a:pt x="15097" y="23029"/>
                    <a:pt x="13652" y="21358"/>
                  </a:cubicBezTo>
                  <a:cubicBezTo>
                    <a:pt x="13276" y="20917"/>
                    <a:pt x="12838" y="20762"/>
                    <a:pt x="12423" y="20762"/>
                  </a:cubicBezTo>
                  <a:cubicBezTo>
                    <a:pt x="12166" y="20762"/>
                    <a:pt x="11918" y="20822"/>
                    <a:pt x="11699" y="20909"/>
                  </a:cubicBezTo>
                  <a:lnTo>
                    <a:pt x="2149" y="24782"/>
                  </a:lnTo>
                  <a:cubicBezTo>
                    <a:pt x="609" y="25391"/>
                    <a:pt x="0" y="27126"/>
                    <a:pt x="793" y="28632"/>
                  </a:cubicBezTo>
                  <a:lnTo>
                    <a:pt x="62216" y="146421"/>
                  </a:lnTo>
                  <a:cubicBezTo>
                    <a:pt x="62807" y="147560"/>
                    <a:pt x="64030" y="148252"/>
                    <a:pt x="65258" y="148252"/>
                  </a:cubicBezTo>
                  <a:cubicBezTo>
                    <a:pt x="65652" y="148252"/>
                    <a:pt x="66047" y="148181"/>
                    <a:pt x="66422" y="148030"/>
                  </a:cubicBezTo>
                  <a:lnTo>
                    <a:pt x="127178" y="123472"/>
                  </a:lnTo>
                  <a:cubicBezTo>
                    <a:pt x="128718" y="122852"/>
                    <a:pt x="129315" y="121116"/>
                    <a:pt x="128534" y="119623"/>
                  </a:cubicBezTo>
                  <a:lnTo>
                    <a:pt x="67100" y="1833"/>
                  </a:lnTo>
                  <a:cubicBezTo>
                    <a:pt x="66509" y="687"/>
                    <a:pt x="65283" y="1"/>
                    <a:pt x="64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37;p63"/>
            <p:cNvSpPr/>
            <p:nvPr/>
          </p:nvSpPr>
          <p:spPr>
            <a:xfrm>
              <a:off x="2017725" y="1206650"/>
              <a:ext cx="3231175" cy="3720650"/>
            </a:xfrm>
            <a:custGeom>
              <a:avLst/>
              <a:gdLst/>
              <a:ahLst/>
              <a:cxnLst/>
              <a:rect l="l" t="t" r="r" b="b"/>
              <a:pathLst>
                <a:path w="129247" h="148826" extrusionOk="0">
                  <a:moveTo>
                    <a:pt x="64023" y="577"/>
                  </a:moveTo>
                  <a:cubicBezTo>
                    <a:pt x="65144" y="577"/>
                    <a:pt x="66264" y="1206"/>
                    <a:pt x="66812" y="2250"/>
                  </a:cubicBezTo>
                  <a:lnTo>
                    <a:pt x="128246" y="120039"/>
                  </a:lnTo>
                  <a:cubicBezTo>
                    <a:pt x="128591" y="120671"/>
                    <a:pt x="128649" y="121429"/>
                    <a:pt x="128407" y="122107"/>
                  </a:cubicBezTo>
                  <a:cubicBezTo>
                    <a:pt x="128166" y="122739"/>
                    <a:pt x="127672" y="123245"/>
                    <a:pt x="127040" y="123498"/>
                  </a:cubicBezTo>
                  <a:lnTo>
                    <a:pt x="66272" y="148056"/>
                  </a:lnTo>
                  <a:cubicBezTo>
                    <a:pt x="65937" y="148191"/>
                    <a:pt x="65582" y="148256"/>
                    <a:pt x="65227" y="148256"/>
                  </a:cubicBezTo>
                  <a:cubicBezTo>
                    <a:pt x="64108" y="148256"/>
                    <a:pt x="62983" y="147620"/>
                    <a:pt x="62434" y="146573"/>
                  </a:cubicBezTo>
                  <a:lnTo>
                    <a:pt x="1000" y="28784"/>
                  </a:lnTo>
                  <a:cubicBezTo>
                    <a:pt x="655" y="28152"/>
                    <a:pt x="586" y="27405"/>
                    <a:pt x="839" y="26727"/>
                  </a:cubicBezTo>
                  <a:cubicBezTo>
                    <a:pt x="1069" y="26083"/>
                    <a:pt x="1574" y="25578"/>
                    <a:pt x="2206" y="25336"/>
                  </a:cubicBezTo>
                  <a:lnTo>
                    <a:pt x="11756" y="21475"/>
                  </a:lnTo>
                  <a:cubicBezTo>
                    <a:pt x="11963" y="21383"/>
                    <a:pt x="12170" y="21349"/>
                    <a:pt x="12388" y="21337"/>
                  </a:cubicBezTo>
                  <a:cubicBezTo>
                    <a:pt x="12779" y="21337"/>
                    <a:pt x="13158" y="21521"/>
                    <a:pt x="13399" y="21843"/>
                  </a:cubicBezTo>
                  <a:cubicBezTo>
                    <a:pt x="14969" y="23660"/>
                    <a:pt x="17310" y="24682"/>
                    <a:pt x="19569" y="24682"/>
                  </a:cubicBezTo>
                  <a:cubicBezTo>
                    <a:pt x="20453" y="24682"/>
                    <a:pt x="21325" y="24525"/>
                    <a:pt x="22133" y="24199"/>
                  </a:cubicBezTo>
                  <a:lnTo>
                    <a:pt x="49000" y="13339"/>
                  </a:lnTo>
                  <a:cubicBezTo>
                    <a:pt x="51896" y="12178"/>
                    <a:pt x="53448" y="9041"/>
                    <a:pt x="52689" y="5904"/>
                  </a:cubicBezTo>
                  <a:cubicBezTo>
                    <a:pt x="52551" y="5318"/>
                    <a:pt x="52781" y="4893"/>
                    <a:pt x="53413" y="4640"/>
                  </a:cubicBezTo>
                  <a:lnTo>
                    <a:pt x="62963" y="779"/>
                  </a:lnTo>
                  <a:cubicBezTo>
                    <a:pt x="63303" y="642"/>
                    <a:pt x="63663" y="577"/>
                    <a:pt x="64023" y="577"/>
                  </a:cubicBezTo>
                  <a:close/>
                  <a:moveTo>
                    <a:pt x="64001" y="1"/>
                  </a:moveTo>
                  <a:cubicBezTo>
                    <a:pt x="63575" y="1"/>
                    <a:pt x="63148" y="77"/>
                    <a:pt x="62744" y="239"/>
                  </a:cubicBezTo>
                  <a:lnTo>
                    <a:pt x="53195" y="4100"/>
                  </a:lnTo>
                  <a:cubicBezTo>
                    <a:pt x="52310" y="4456"/>
                    <a:pt x="51919" y="5169"/>
                    <a:pt x="52126" y="6042"/>
                  </a:cubicBezTo>
                  <a:cubicBezTo>
                    <a:pt x="52816" y="8903"/>
                    <a:pt x="51414" y="11742"/>
                    <a:pt x="48782" y="12810"/>
                  </a:cubicBezTo>
                  <a:lnTo>
                    <a:pt x="21926" y="23670"/>
                  </a:lnTo>
                  <a:cubicBezTo>
                    <a:pt x="21181" y="23969"/>
                    <a:pt x="20378" y="24112"/>
                    <a:pt x="19565" y="24112"/>
                  </a:cubicBezTo>
                  <a:cubicBezTo>
                    <a:pt x="17470" y="24112"/>
                    <a:pt x="15301" y="23161"/>
                    <a:pt x="13836" y="21464"/>
                  </a:cubicBezTo>
                  <a:cubicBezTo>
                    <a:pt x="13442" y="21001"/>
                    <a:pt x="12935" y="20766"/>
                    <a:pt x="12383" y="20766"/>
                  </a:cubicBezTo>
                  <a:cubicBezTo>
                    <a:pt x="12113" y="20766"/>
                    <a:pt x="11832" y="20822"/>
                    <a:pt x="11549" y="20935"/>
                  </a:cubicBezTo>
                  <a:lnTo>
                    <a:pt x="2000" y="24796"/>
                  </a:lnTo>
                  <a:cubicBezTo>
                    <a:pt x="1207" y="25107"/>
                    <a:pt x="598" y="25727"/>
                    <a:pt x="299" y="26520"/>
                  </a:cubicBezTo>
                  <a:cubicBezTo>
                    <a:pt x="0" y="27359"/>
                    <a:pt x="69" y="28278"/>
                    <a:pt x="494" y="29060"/>
                  </a:cubicBezTo>
                  <a:lnTo>
                    <a:pt x="61928" y="146837"/>
                  </a:lnTo>
                  <a:cubicBezTo>
                    <a:pt x="62572" y="148056"/>
                    <a:pt x="63847" y="148814"/>
                    <a:pt x="65226" y="148826"/>
                  </a:cubicBezTo>
                  <a:cubicBezTo>
                    <a:pt x="65663" y="148826"/>
                    <a:pt x="66088" y="148745"/>
                    <a:pt x="66491" y="148596"/>
                  </a:cubicBezTo>
                  <a:lnTo>
                    <a:pt x="127247" y="124027"/>
                  </a:lnTo>
                  <a:cubicBezTo>
                    <a:pt x="128040" y="123728"/>
                    <a:pt x="128649" y="123096"/>
                    <a:pt x="128947" y="122303"/>
                  </a:cubicBezTo>
                  <a:cubicBezTo>
                    <a:pt x="129246" y="121475"/>
                    <a:pt x="129177" y="120556"/>
                    <a:pt x="128752" y="119775"/>
                  </a:cubicBezTo>
                  <a:lnTo>
                    <a:pt x="67318" y="1985"/>
                  </a:lnTo>
                  <a:cubicBezTo>
                    <a:pt x="66674" y="749"/>
                    <a:pt x="65336" y="1"/>
                    <a:pt x="6400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38;p63"/>
            <p:cNvSpPr/>
            <p:nvPr/>
          </p:nvSpPr>
          <p:spPr>
            <a:xfrm>
              <a:off x="3745475" y="1197050"/>
              <a:ext cx="1802500" cy="1555775"/>
            </a:xfrm>
            <a:custGeom>
              <a:avLst/>
              <a:gdLst/>
              <a:ahLst/>
              <a:cxnLst/>
              <a:rect l="l" t="t" r="r" b="b"/>
              <a:pathLst>
                <a:path w="72100" h="62231" extrusionOk="0">
                  <a:moveTo>
                    <a:pt x="34199" y="0"/>
                  </a:moveTo>
                  <a:cubicBezTo>
                    <a:pt x="33037" y="0"/>
                    <a:pt x="31893" y="110"/>
                    <a:pt x="30775" y="335"/>
                  </a:cubicBezTo>
                  <a:cubicBezTo>
                    <a:pt x="27063" y="1059"/>
                    <a:pt x="23777" y="3162"/>
                    <a:pt x="21570" y="6242"/>
                  </a:cubicBezTo>
                  <a:lnTo>
                    <a:pt x="1" y="35730"/>
                  </a:lnTo>
                  <a:cubicBezTo>
                    <a:pt x="29" y="35690"/>
                    <a:pt x="65" y="35671"/>
                    <a:pt x="108" y="35671"/>
                  </a:cubicBezTo>
                  <a:cubicBezTo>
                    <a:pt x="1702" y="35671"/>
                    <a:pt x="13153" y="62231"/>
                    <a:pt x="43584" y="62231"/>
                  </a:cubicBezTo>
                  <a:cubicBezTo>
                    <a:pt x="46933" y="62231"/>
                    <a:pt x="50512" y="61909"/>
                    <a:pt x="54333" y="61195"/>
                  </a:cubicBezTo>
                  <a:cubicBezTo>
                    <a:pt x="54666" y="61126"/>
                    <a:pt x="55011" y="61092"/>
                    <a:pt x="55344" y="61023"/>
                  </a:cubicBezTo>
                  <a:cubicBezTo>
                    <a:pt x="67640" y="58540"/>
                    <a:pt x="72099" y="42958"/>
                    <a:pt x="65319" y="26192"/>
                  </a:cubicBezTo>
                  <a:cubicBezTo>
                    <a:pt x="59155" y="10949"/>
                    <a:pt x="45812" y="0"/>
                    <a:pt x="341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39;p63"/>
            <p:cNvSpPr/>
            <p:nvPr/>
          </p:nvSpPr>
          <p:spPr>
            <a:xfrm>
              <a:off x="3745475" y="1430950"/>
              <a:ext cx="1348575" cy="1321650"/>
            </a:xfrm>
            <a:custGeom>
              <a:avLst/>
              <a:gdLst/>
              <a:ahLst/>
              <a:cxnLst/>
              <a:rect l="l" t="t" r="r" b="b"/>
              <a:pathLst>
                <a:path w="53943" h="52866" extrusionOk="0">
                  <a:moveTo>
                    <a:pt x="1" y="26373"/>
                  </a:moveTo>
                  <a:lnTo>
                    <a:pt x="1" y="26373"/>
                  </a:lnTo>
                  <a:cubicBezTo>
                    <a:pt x="1" y="26373"/>
                    <a:pt x="1" y="26374"/>
                    <a:pt x="1" y="26374"/>
                  </a:cubicBezTo>
                  <a:lnTo>
                    <a:pt x="1" y="26373"/>
                  </a:lnTo>
                  <a:close/>
                  <a:moveTo>
                    <a:pt x="19295" y="0"/>
                  </a:moveTo>
                  <a:lnTo>
                    <a:pt x="1" y="26373"/>
                  </a:lnTo>
                  <a:lnTo>
                    <a:pt x="1" y="26373"/>
                  </a:lnTo>
                  <a:cubicBezTo>
                    <a:pt x="30" y="26334"/>
                    <a:pt x="66" y="26315"/>
                    <a:pt x="109" y="26315"/>
                  </a:cubicBezTo>
                  <a:cubicBezTo>
                    <a:pt x="1708" y="26315"/>
                    <a:pt x="13159" y="52865"/>
                    <a:pt x="43579" y="52865"/>
                  </a:cubicBezTo>
                  <a:cubicBezTo>
                    <a:pt x="45843" y="52865"/>
                    <a:pt x="48212" y="52718"/>
                    <a:pt x="50690" y="52402"/>
                  </a:cubicBezTo>
                  <a:cubicBezTo>
                    <a:pt x="53942" y="45771"/>
                    <a:pt x="53908" y="36176"/>
                    <a:pt x="49851" y="26167"/>
                  </a:cubicBezTo>
                  <a:cubicBezTo>
                    <a:pt x="43784" y="11182"/>
                    <a:pt x="30775" y="345"/>
                    <a:pt x="19295" y="0"/>
                  </a:cubicBezTo>
                  <a:close/>
                </a:path>
              </a:pathLst>
            </a:custGeom>
            <a:solidFill>
              <a:srgbClr val="000000">
                <a:alpha val="1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40;p63"/>
            <p:cNvSpPr/>
            <p:nvPr/>
          </p:nvSpPr>
          <p:spPr>
            <a:xfrm>
              <a:off x="3122350" y="2208075"/>
              <a:ext cx="847825" cy="980750"/>
            </a:xfrm>
            <a:custGeom>
              <a:avLst/>
              <a:gdLst/>
              <a:ahLst/>
              <a:cxnLst/>
              <a:rect l="l" t="t" r="r" b="b"/>
              <a:pathLst>
                <a:path w="33913" h="39230" extrusionOk="0">
                  <a:moveTo>
                    <a:pt x="14273" y="0"/>
                  </a:moveTo>
                  <a:lnTo>
                    <a:pt x="6677" y="4528"/>
                  </a:lnTo>
                  <a:cubicBezTo>
                    <a:pt x="6424" y="4700"/>
                    <a:pt x="6068" y="4907"/>
                    <a:pt x="5815" y="5102"/>
                  </a:cubicBezTo>
                  <a:cubicBezTo>
                    <a:pt x="5401" y="5413"/>
                    <a:pt x="4850" y="5872"/>
                    <a:pt x="4448" y="6217"/>
                  </a:cubicBezTo>
                  <a:cubicBezTo>
                    <a:pt x="3976" y="6665"/>
                    <a:pt x="3540" y="7148"/>
                    <a:pt x="3138" y="7654"/>
                  </a:cubicBezTo>
                  <a:cubicBezTo>
                    <a:pt x="2115" y="8975"/>
                    <a:pt x="1333" y="10458"/>
                    <a:pt x="816" y="12043"/>
                  </a:cubicBezTo>
                  <a:cubicBezTo>
                    <a:pt x="184" y="14020"/>
                    <a:pt x="12" y="15663"/>
                    <a:pt x="0" y="17502"/>
                  </a:cubicBezTo>
                  <a:cubicBezTo>
                    <a:pt x="23" y="19329"/>
                    <a:pt x="288" y="21145"/>
                    <a:pt x="793" y="22903"/>
                  </a:cubicBezTo>
                  <a:cubicBezTo>
                    <a:pt x="1035" y="23765"/>
                    <a:pt x="1322" y="24615"/>
                    <a:pt x="1655" y="25443"/>
                  </a:cubicBezTo>
                  <a:cubicBezTo>
                    <a:pt x="2000" y="26270"/>
                    <a:pt x="2379" y="27074"/>
                    <a:pt x="2804" y="27867"/>
                  </a:cubicBezTo>
                  <a:cubicBezTo>
                    <a:pt x="3206" y="28637"/>
                    <a:pt x="3666" y="29384"/>
                    <a:pt x="4160" y="30097"/>
                  </a:cubicBezTo>
                  <a:cubicBezTo>
                    <a:pt x="4379" y="30419"/>
                    <a:pt x="4666" y="30844"/>
                    <a:pt x="4907" y="31142"/>
                  </a:cubicBezTo>
                  <a:cubicBezTo>
                    <a:pt x="6033" y="32544"/>
                    <a:pt x="6056" y="32579"/>
                    <a:pt x="6551" y="33073"/>
                  </a:cubicBezTo>
                  <a:cubicBezTo>
                    <a:pt x="6815" y="33349"/>
                    <a:pt x="7171" y="33728"/>
                    <a:pt x="7458" y="33981"/>
                  </a:cubicBezTo>
                  <a:cubicBezTo>
                    <a:pt x="7998" y="34475"/>
                    <a:pt x="8745" y="35107"/>
                    <a:pt x="9320" y="35567"/>
                  </a:cubicBezTo>
                  <a:cubicBezTo>
                    <a:pt x="9987" y="36061"/>
                    <a:pt x="10665" y="36521"/>
                    <a:pt x="11389" y="36934"/>
                  </a:cubicBezTo>
                  <a:cubicBezTo>
                    <a:pt x="12951" y="37854"/>
                    <a:pt x="14652" y="38520"/>
                    <a:pt x="16433" y="38911"/>
                  </a:cubicBezTo>
                  <a:cubicBezTo>
                    <a:pt x="17431" y="39122"/>
                    <a:pt x="18451" y="39229"/>
                    <a:pt x="19471" y="39229"/>
                  </a:cubicBezTo>
                  <a:cubicBezTo>
                    <a:pt x="20390" y="39229"/>
                    <a:pt x="21310" y="39143"/>
                    <a:pt x="22214" y="38968"/>
                  </a:cubicBezTo>
                  <a:cubicBezTo>
                    <a:pt x="23662" y="38681"/>
                    <a:pt x="25052" y="38141"/>
                    <a:pt x="26316" y="37382"/>
                  </a:cubicBezTo>
                  <a:lnTo>
                    <a:pt x="33912" y="32855"/>
                  </a:lnTo>
                  <a:lnTo>
                    <a:pt x="33912" y="32855"/>
                  </a:lnTo>
                  <a:cubicBezTo>
                    <a:pt x="33096" y="33337"/>
                    <a:pt x="32062" y="33085"/>
                    <a:pt x="31051" y="33291"/>
                  </a:cubicBezTo>
                  <a:cubicBezTo>
                    <a:pt x="30927" y="33295"/>
                    <a:pt x="30803" y="33297"/>
                    <a:pt x="30679" y="33297"/>
                  </a:cubicBezTo>
                  <a:cubicBezTo>
                    <a:pt x="23908" y="33297"/>
                    <a:pt x="16570" y="28073"/>
                    <a:pt x="12733" y="18605"/>
                  </a:cubicBezTo>
                  <a:cubicBezTo>
                    <a:pt x="9377" y="10320"/>
                    <a:pt x="10940" y="4287"/>
                    <a:pt x="14273"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41;p63"/>
            <p:cNvSpPr/>
            <p:nvPr/>
          </p:nvSpPr>
          <p:spPr>
            <a:xfrm>
              <a:off x="3115450" y="2200800"/>
              <a:ext cx="864825" cy="995275"/>
            </a:xfrm>
            <a:custGeom>
              <a:avLst/>
              <a:gdLst/>
              <a:ahLst/>
              <a:cxnLst/>
              <a:rect l="l" t="t" r="r" b="b"/>
              <a:pathLst>
                <a:path w="34593" h="39811" extrusionOk="0">
                  <a:moveTo>
                    <a:pt x="13515" y="1245"/>
                  </a:moveTo>
                  <a:cubicBezTo>
                    <a:pt x="10240" y="6209"/>
                    <a:pt x="9987" y="12174"/>
                    <a:pt x="12745" y="19000"/>
                  </a:cubicBezTo>
                  <a:cubicBezTo>
                    <a:pt x="14629" y="23642"/>
                    <a:pt x="17445" y="27503"/>
                    <a:pt x="20892" y="30158"/>
                  </a:cubicBezTo>
                  <a:cubicBezTo>
                    <a:pt x="24004" y="32561"/>
                    <a:pt x="27564" y="33875"/>
                    <a:pt x="30965" y="33875"/>
                  </a:cubicBezTo>
                  <a:cubicBezTo>
                    <a:pt x="31093" y="33875"/>
                    <a:pt x="31222" y="33873"/>
                    <a:pt x="31350" y="33870"/>
                  </a:cubicBezTo>
                  <a:lnTo>
                    <a:pt x="31396" y="33870"/>
                  </a:lnTo>
                  <a:cubicBezTo>
                    <a:pt x="31752" y="33812"/>
                    <a:pt x="32120" y="33778"/>
                    <a:pt x="32487" y="33778"/>
                  </a:cubicBezTo>
                  <a:lnTo>
                    <a:pt x="32591" y="33778"/>
                  </a:lnTo>
                  <a:lnTo>
                    <a:pt x="26454" y="37432"/>
                  </a:lnTo>
                  <a:cubicBezTo>
                    <a:pt x="25213" y="38179"/>
                    <a:pt x="23857" y="38696"/>
                    <a:pt x="22432" y="38984"/>
                  </a:cubicBezTo>
                  <a:cubicBezTo>
                    <a:pt x="21538" y="39154"/>
                    <a:pt x="20631" y="39240"/>
                    <a:pt x="19725" y="39240"/>
                  </a:cubicBezTo>
                  <a:cubicBezTo>
                    <a:pt x="18732" y="39240"/>
                    <a:pt x="17740" y="39136"/>
                    <a:pt x="16767" y="38926"/>
                  </a:cubicBezTo>
                  <a:cubicBezTo>
                    <a:pt x="15020" y="38547"/>
                    <a:pt x="13354" y="37892"/>
                    <a:pt x="11814" y="36984"/>
                  </a:cubicBezTo>
                  <a:cubicBezTo>
                    <a:pt x="11113" y="36582"/>
                    <a:pt x="10435" y="36134"/>
                    <a:pt x="9791" y="35639"/>
                  </a:cubicBezTo>
                  <a:cubicBezTo>
                    <a:pt x="9228" y="35191"/>
                    <a:pt x="8481" y="34559"/>
                    <a:pt x="7930" y="34065"/>
                  </a:cubicBezTo>
                  <a:cubicBezTo>
                    <a:pt x="7711" y="33870"/>
                    <a:pt x="7459" y="33594"/>
                    <a:pt x="7229" y="33364"/>
                  </a:cubicBezTo>
                  <a:lnTo>
                    <a:pt x="7033" y="33169"/>
                  </a:lnTo>
                  <a:cubicBezTo>
                    <a:pt x="6562" y="32675"/>
                    <a:pt x="6551" y="32663"/>
                    <a:pt x="5413" y="31250"/>
                  </a:cubicBezTo>
                  <a:cubicBezTo>
                    <a:pt x="5252" y="31054"/>
                    <a:pt x="5068" y="30801"/>
                    <a:pt x="4896" y="30549"/>
                  </a:cubicBezTo>
                  <a:cubicBezTo>
                    <a:pt x="4816" y="30434"/>
                    <a:pt x="4747" y="30319"/>
                    <a:pt x="4666" y="30227"/>
                  </a:cubicBezTo>
                  <a:cubicBezTo>
                    <a:pt x="4183" y="29514"/>
                    <a:pt x="3735" y="28779"/>
                    <a:pt x="3333" y="28020"/>
                  </a:cubicBezTo>
                  <a:cubicBezTo>
                    <a:pt x="2908" y="27239"/>
                    <a:pt x="2540" y="26446"/>
                    <a:pt x="2207" y="25630"/>
                  </a:cubicBezTo>
                  <a:cubicBezTo>
                    <a:pt x="1874" y="24803"/>
                    <a:pt x="1586" y="23964"/>
                    <a:pt x="1357" y="23114"/>
                  </a:cubicBezTo>
                  <a:cubicBezTo>
                    <a:pt x="851" y="21378"/>
                    <a:pt x="587" y="19597"/>
                    <a:pt x="575" y="17793"/>
                  </a:cubicBezTo>
                  <a:cubicBezTo>
                    <a:pt x="575" y="15724"/>
                    <a:pt x="805" y="14173"/>
                    <a:pt x="1368" y="12426"/>
                  </a:cubicBezTo>
                  <a:cubicBezTo>
                    <a:pt x="1874" y="10863"/>
                    <a:pt x="2644" y="9416"/>
                    <a:pt x="3643" y="8117"/>
                  </a:cubicBezTo>
                  <a:cubicBezTo>
                    <a:pt x="4034" y="7623"/>
                    <a:pt x="4459" y="7163"/>
                    <a:pt x="4919" y="6726"/>
                  </a:cubicBezTo>
                  <a:cubicBezTo>
                    <a:pt x="5333" y="6359"/>
                    <a:pt x="5873" y="5911"/>
                    <a:pt x="6263" y="5623"/>
                  </a:cubicBezTo>
                  <a:cubicBezTo>
                    <a:pt x="6436" y="5497"/>
                    <a:pt x="6643" y="5370"/>
                    <a:pt x="6838" y="5244"/>
                  </a:cubicBezTo>
                  <a:cubicBezTo>
                    <a:pt x="6941" y="5175"/>
                    <a:pt x="7033" y="5118"/>
                    <a:pt x="7114" y="5072"/>
                  </a:cubicBezTo>
                  <a:lnTo>
                    <a:pt x="13515" y="1245"/>
                  </a:lnTo>
                  <a:close/>
                  <a:moveTo>
                    <a:pt x="14555" y="0"/>
                  </a:moveTo>
                  <a:cubicBezTo>
                    <a:pt x="14509" y="0"/>
                    <a:pt x="14460" y="12"/>
                    <a:pt x="14411" y="38"/>
                  </a:cubicBezTo>
                  <a:lnTo>
                    <a:pt x="6804" y="4578"/>
                  </a:lnTo>
                  <a:lnTo>
                    <a:pt x="6539" y="4750"/>
                  </a:lnTo>
                  <a:cubicBezTo>
                    <a:pt x="6321" y="4888"/>
                    <a:pt x="6103" y="5026"/>
                    <a:pt x="5930" y="5164"/>
                  </a:cubicBezTo>
                  <a:cubicBezTo>
                    <a:pt x="5517" y="5462"/>
                    <a:pt x="4976" y="5911"/>
                    <a:pt x="4540" y="6301"/>
                  </a:cubicBezTo>
                  <a:cubicBezTo>
                    <a:pt x="4057" y="6749"/>
                    <a:pt x="3609" y="7244"/>
                    <a:pt x="3195" y="7772"/>
                  </a:cubicBezTo>
                  <a:cubicBezTo>
                    <a:pt x="2149" y="9117"/>
                    <a:pt x="1357" y="10622"/>
                    <a:pt x="828" y="12242"/>
                  </a:cubicBezTo>
                  <a:cubicBezTo>
                    <a:pt x="242" y="14058"/>
                    <a:pt x="1" y="15667"/>
                    <a:pt x="1" y="17793"/>
                  </a:cubicBezTo>
                  <a:cubicBezTo>
                    <a:pt x="24" y="19643"/>
                    <a:pt x="288" y="21482"/>
                    <a:pt x="793" y="23263"/>
                  </a:cubicBezTo>
                  <a:cubicBezTo>
                    <a:pt x="1035" y="24136"/>
                    <a:pt x="1334" y="24998"/>
                    <a:pt x="1667" y="25837"/>
                  </a:cubicBezTo>
                  <a:cubicBezTo>
                    <a:pt x="2012" y="26676"/>
                    <a:pt x="2391" y="27492"/>
                    <a:pt x="2816" y="28296"/>
                  </a:cubicBezTo>
                  <a:cubicBezTo>
                    <a:pt x="3241" y="29066"/>
                    <a:pt x="3701" y="29825"/>
                    <a:pt x="4195" y="30549"/>
                  </a:cubicBezTo>
                  <a:cubicBezTo>
                    <a:pt x="4264" y="30652"/>
                    <a:pt x="4344" y="30755"/>
                    <a:pt x="4425" y="30870"/>
                  </a:cubicBezTo>
                  <a:cubicBezTo>
                    <a:pt x="4597" y="31123"/>
                    <a:pt x="4781" y="31399"/>
                    <a:pt x="4953" y="31606"/>
                  </a:cubicBezTo>
                  <a:cubicBezTo>
                    <a:pt x="6091" y="33019"/>
                    <a:pt x="6114" y="33054"/>
                    <a:pt x="6620" y="33559"/>
                  </a:cubicBezTo>
                  <a:lnTo>
                    <a:pt x="6804" y="33755"/>
                  </a:lnTo>
                  <a:cubicBezTo>
                    <a:pt x="7045" y="33996"/>
                    <a:pt x="7309" y="34272"/>
                    <a:pt x="7539" y="34479"/>
                  </a:cubicBezTo>
                  <a:cubicBezTo>
                    <a:pt x="8102" y="34984"/>
                    <a:pt x="8861" y="35628"/>
                    <a:pt x="9424" y="36076"/>
                  </a:cubicBezTo>
                  <a:cubicBezTo>
                    <a:pt x="10090" y="36582"/>
                    <a:pt x="10791" y="37053"/>
                    <a:pt x="11515" y="37467"/>
                  </a:cubicBezTo>
                  <a:cubicBezTo>
                    <a:pt x="13112" y="38409"/>
                    <a:pt x="14848" y="39087"/>
                    <a:pt x="16652" y="39478"/>
                  </a:cubicBezTo>
                  <a:cubicBezTo>
                    <a:pt x="17686" y="39696"/>
                    <a:pt x="18743" y="39811"/>
                    <a:pt x="19801" y="39811"/>
                  </a:cubicBezTo>
                  <a:cubicBezTo>
                    <a:pt x="20731" y="39811"/>
                    <a:pt x="21651" y="39719"/>
                    <a:pt x="22547" y="39535"/>
                  </a:cubicBezTo>
                  <a:cubicBezTo>
                    <a:pt x="24029" y="39236"/>
                    <a:pt x="25454" y="38696"/>
                    <a:pt x="26742" y="37915"/>
                  </a:cubicBezTo>
                  <a:lnTo>
                    <a:pt x="34337" y="33387"/>
                  </a:lnTo>
                  <a:cubicBezTo>
                    <a:pt x="34593" y="33279"/>
                    <a:pt x="34395" y="32852"/>
                    <a:pt x="34167" y="32852"/>
                  </a:cubicBezTo>
                  <a:cubicBezTo>
                    <a:pt x="34128" y="32852"/>
                    <a:pt x="34089" y="32865"/>
                    <a:pt x="34050" y="32893"/>
                  </a:cubicBezTo>
                  <a:cubicBezTo>
                    <a:pt x="33602" y="33157"/>
                    <a:pt x="33050" y="33169"/>
                    <a:pt x="32476" y="33192"/>
                  </a:cubicBezTo>
                  <a:cubicBezTo>
                    <a:pt x="32085" y="33192"/>
                    <a:pt x="31694" y="33226"/>
                    <a:pt x="31304" y="33295"/>
                  </a:cubicBezTo>
                  <a:cubicBezTo>
                    <a:pt x="31193" y="33298"/>
                    <a:pt x="31083" y="33299"/>
                    <a:pt x="30972" y="33299"/>
                  </a:cubicBezTo>
                  <a:cubicBezTo>
                    <a:pt x="23888" y="33299"/>
                    <a:pt x="16815" y="27517"/>
                    <a:pt x="13273" y="18781"/>
                  </a:cubicBezTo>
                  <a:cubicBezTo>
                    <a:pt x="10389" y="11633"/>
                    <a:pt x="10895" y="5474"/>
                    <a:pt x="14790" y="464"/>
                  </a:cubicBezTo>
                  <a:cubicBezTo>
                    <a:pt x="14942" y="255"/>
                    <a:pt x="14773" y="0"/>
                    <a:pt x="1455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42;p63"/>
            <p:cNvSpPr/>
            <p:nvPr/>
          </p:nvSpPr>
          <p:spPr>
            <a:xfrm>
              <a:off x="3824775" y="1860150"/>
              <a:ext cx="1016750" cy="804400"/>
            </a:xfrm>
            <a:custGeom>
              <a:avLst/>
              <a:gdLst/>
              <a:ahLst/>
              <a:cxnLst/>
              <a:rect l="l" t="t" r="r" b="b"/>
              <a:pathLst>
                <a:path w="40670" h="32176" extrusionOk="0">
                  <a:moveTo>
                    <a:pt x="33832" y="1"/>
                  </a:moveTo>
                  <a:lnTo>
                    <a:pt x="3907" y="13756"/>
                  </a:lnTo>
                  <a:cubicBezTo>
                    <a:pt x="931" y="15135"/>
                    <a:pt x="0" y="19479"/>
                    <a:pt x="1885" y="24133"/>
                  </a:cubicBezTo>
                  <a:cubicBezTo>
                    <a:pt x="3777" y="28815"/>
                    <a:pt x="7883" y="32176"/>
                    <a:pt x="11454" y="32176"/>
                  </a:cubicBezTo>
                  <a:cubicBezTo>
                    <a:pt x="11810" y="32176"/>
                    <a:pt x="12161" y="32143"/>
                    <a:pt x="12503" y="32074"/>
                  </a:cubicBezTo>
                  <a:cubicBezTo>
                    <a:pt x="13170" y="31948"/>
                    <a:pt x="13813" y="31660"/>
                    <a:pt x="14365" y="31247"/>
                  </a:cubicBezTo>
                  <a:lnTo>
                    <a:pt x="40669" y="11446"/>
                  </a:lnTo>
                  <a:cubicBezTo>
                    <a:pt x="38279" y="7838"/>
                    <a:pt x="34889" y="1885"/>
                    <a:pt x="33832" y="1"/>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43;p63"/>
            <p:cNvSpPr/>
            <p:nvPr/>
          </p:nvSpPr>
          <p:spPr>
            <a:xfrm>
              <a:off x="3817025" y="1852950"/>
              <a:ext cx="1032525" cy="818825"/>
            </a:xfrm>
            <a:custGeom>
              <a:avLst/>
              <a:gdLst/>
              <a:ahLst/>
              <a:cxnLst/>
              <a:rect l="l" t="t" r="r" b="b"/>
              <a:pathLst>
                <a:path w="41301" h="32753" extrusionOk="0">
                  <a:moveTo>
                    <a:pt x="34015" y="657"/>
                  </a:moveTo>
                  <a:cubicBezTo>
                    <a:pt x="34797" y="2047"/>
                    <a:pt x="38141" y="7931"/>
                    <a:pt x="40588" y="11666"/>
                  </a:cubicBezTo>
                  <a:lnTo>
                    <a:pt x="14502" y="31305"/>
                  </a:lnTo>
                  <a:cubicBezTo>
                    <a:pt x="13985" y="31695"/>
                    <a:pt x="13388" y="31960"/>
                    <a:pt x="12756" y="32075"/>
                  </a:cubicBezTo>
                  <a:cubicBezTo>
                    <a:pt x="12428" y="32141"/>
                    <a:pt x="12092" y="32173"/>
                    <a:pt x="11751" y="32173"/>
                  </a:cubicBezTo>
                  <a:cubicBezTo>
                    <a:pt x="8303" y="32173"/>
                    <a:pt x="4310" y="28887"/>
                    <a:pt x="2459" y="24306"/>
                  </a:cubicBezTo>
                  <a:cubicBezTo>
                    <a:pt x="1574" y="22123"/>
                    <a:pt x="1299" y="19905"/>
                    <a:pt x="1666" y="18055"/>
                  </a:cubicBezTo>
                  <a:cubicBezTo>
                    <a:pt x="2023" y="16262"/>
                    <a:pt x="2976" y="14941"/>
                    <a:pt x="4344" y="14309"/>
                  </a:cubicBezTo>
                  <a:lnTo>
                    <a:pt x="34015" y="657"/>
                  </a:lnTo>
                  <a:close/>
                  <a:moveTo>
                    <a:pt x="34135" y="0"/>
                  </a:moveTo>
                  <a:cubicBezTo>
                    <a:pt x="34095" y="0"/>
                    <a:pt x="34054" y="8"/>
                    <a:pt x="34015" y="24"/>
                  </a:cubicBezTo>
                  <a:lnTo>
                    <a:pt x="4103" y="13791"/>
                  </a:lnTo>
                  <a:cubicBezTo>
                    <a:pt x="919" y="15251"/>
                    <a:pt x="0" y="19767"/>
                    <a:pt x="1931" y="24525"/>
                  </a:cubicBezTo>
                  <a:cubicBezTo>
                    <a:pt x="3861" y="29305"/>
                    <a:pt x="8090" y="32753"/>
                    <a:pt x="11779" y="32753"/>
                  </a:cubicBezTo>
                  <a:cubicBezTo>
                    <a:pt x="12147" y="32753"/>
                    <a:pt x="12503" y="32718"/>
                    <a:pt x="12871" y="32649"/>
                  </a:cubicBezTo>
                  <a:cubicBezTo>
                    <a:pt x="13583" y="32500"/>
                    <a:pt x="14261" y="32201"/>
                    <a:pt x="14847" y="31764"/>
                  </a:cubicBezTo>
                  <a:lnTo>
                    <a:pt x="41152" y="11964"/>
                  </a:lnTo>
                  <a:cubicBezTo>
                    <a:pt x="41278" y="11872"/>
                    <a:pt x="41301" y="11700"/>
                    <a:pt x="41220" y="11574"/>
                  </a:cubicBezTo>
                  <a:cubicBezTo>
                    <a:pt x="38589" y="7597"/>
                    <a:pt x="34808" y="898"/>
                    <a:pt x="34394" y="151"/>
                  </a:cubicBezTo>
                  <a:cubicBezTo>
                    <a:pt x="34337" y="52"/>
                    <a:pt x="34238" y="0"/>
                    <a:pt x="3413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44;p63"/>
            <p:cNvSpPr/>
            <p:nvPr/>
          </p:nvSpPr>
          <p:spPr>
            <a:xfrm>
              <a:off x="3336950" y="1420325"/>
              <a:ext cx="1591900" cy="1640125"/>
            </a:xfrm>
            <a:custGeom>
              <a:avLst/>
              <a:gdLst/>
              <a:ahLst/>
              <a:cxnLst/>
              <a:rect l="l" t="t" r="r" b="b"/>
              <a:pathLst>
                <a:path w="63676" h="65605" extrusionOk="0">
                  <a:moveTo>
                    <a:pt x="28178" y="0"/>
                  </a:moveTo>
                  <a:cubicBezTo>
                    <a:pt x="28176" y="3"/>
                    <a:pt x="28173" y="7"/>
                    <a:pt x="28171" y="10"/>
                  </a:cubicBezTo>
                  <a:lnTo>
                    <a:pt x="28171" y="10"/>
                  </a:lnTo>
                  <a:lnTo>
                    <a:pt x="28178" y="0"/>
                  </a:lnTo>
                  <a:close/>
                  <a:moveTo>
                    <a:pt x="63676" y="59538"/>
                  </a:moveTo>
                  <a:lnTo>
                    <a:pt x="63669" y="59539"/>
                  </a:lnTo>
                  <a:lnTo>
                    <a:pt x="63669" y="59539"/>
                  </a:lnTo>
                  <a:cubicBezTo>
                    <a:pt x="63671" y="59539"/>
                    <a:pt x="63673" y="59539"/>
                    <a:pt x="63676" y="59538"/>
                  </a:cubicBezTo>
                  <a:close/>
                  <a:moveTo>
                    <a:pt x="28171" y="10"/>
                  </a:moveTo>
                  <a:lnTo>
                    <a:pt x="3161" y="33820"/>
                  </a:lnTo>
                  <a:cubicBezTo>
                    <a:pt x="380" y="37589"/>
                    <a:pt x="1" y="43898"/>
                    <a:pt x="2690" y="50529"/>
                  </a:cubicBezTo>
                  <a:cubicBezTo>
                    <a:pt x="6245" y="59299"/>
                    <a:pt x="13922" y="65605"/>
                    <a:pt x="20605" y="65605"/>
                  </a:cubicBezTo>
                  <a:cubicBezTo>
                    <a:pt x="21094" y="65605"/>
                    <a:pt x="21577" y="65571"/>
                    <a:pt x="22053" y="65502"/>
                  </a:cubicBezTo>
                  <a:lnTo>
                    <a:pt x="63669" y="59539"/>
                  </a:lnTo>
                  <a:lnTo>
                    <a:pt x="63669" y="59539"/>
                  </a:lnTo>
                  <a:cubicBezTo>
                    <a:pt x="62783" y="59666"/>
                    <a:pt x="61884" y="59728"/>
                    <a:pt x="60974" y="59728"/>
                  </a:cubicBezTo>
                  <a:cubicBezTo>
                    <a:pt x="48404" y="59728"/>
                    <a:pt x="33957" y="47874"/>
                    <a:pt x="27282" y="31384"/>
                  </a:cubicBezTo>
                  <a:cubicBezTo>
                    <a:pt x="22239" y="18944"/>
                    <a:pt x="22937" y="7090"/>
                    <a:pt x="28171" y="1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45;p63"/>
            <p:cNvSpPr/>
            <p:nvPr/>
          </p:nvSpPr>
          <p:spPr>
            <a:xfrm>
              <a:off x="3331775" y="1413625"/>
              <a:ext cx="1607250" cy="1654050"/>
            </a:xfrm>
            <a:custGeom>
              <a:avLst/>
              <a:gdLst/>
              <a:ahLst/>
              <a:cxnLst/>
              <a:rect l="l" t="t" r="r" b="b"/>
              <a:pathLst>
                <a:path w="64290" h="66162" extrusionOk="0">
                  <a:moveTo>
                    <a:pt x="25822" y="4221"/>
                  </a:moveTo>
                  <a:lnTo>
                    <a:pt x="25822" y="4221"/>
                  </a:lnTo>
                  <a:cubicBezTo>
                    <a:pt x="22697" y="11587"/>
                    <a:pt x="23145" y="21677"/>
                    <a:pt x="27236" y="31767"/>
                  </a:cubicBezTo>
                  <a:cubicBezTo>
                    <a:pt x="30706" y="40351"/>
                    <a:pt x="36406" y="47993"/>
                    <a:pt x="43278" y="53302"/>
                  </a:cubicBezTo>
                  <a:cubicBezTo>
                    <a:pt x="48518" y="57336"/>
                    <a:pt x="54023" y="59703"/>
                    <a:pt x="59194" y="60197"/>
                  </a:cubicBezTo>
                  <a:lnTo>
                    <a:pt x="58688" y="60266"/>
                  </a:lnTo>
                  <a:lnTo>
                    <a:pt x="22225" y="65495"/>
                  </a:lnTo>
                  <a:cubicBezTo>
                    <a:pt x="21769" y="65560"/>
                    <a:pt x="21304" y="65592"/>
                    <a:pt x="20831" y="65592"/>
                  </a:cubicBezTo>
                  <a:cubicBezTo>
                    <a:pt x="17877" y="65592"/>
                    <a:pt x="14644" y="64334"/>
                    <a:pt x="11573" y="61967"/>
                  </a:cubicBezTo>
                  <a:cubicBezTo>
                    <a:pt x="7976" y="59186"/>
                    <a:pt x="4988" y="55187"/>
                    <a:pt x="3172" y="50682"/>
                  </a:cubicBezTo>
                  <a:cubicBezTo>
                    <a:pt x="610" y="44373"/>
                    <a:pt x="782" y="38087"/>
                    <a:pt x="3598" y="34260"/>
                  </a:cubicBezTo>
                  <a:lnTo>
                    <a:pt x="25822" y="4221"/>
                  </a:lnTo>
                  <a:close/>
                  <a:moveTo>
                    <a:pt x="28371" y="0"/>
                  </a:moveTo>
                  <a:cubicBezTo>
                    <a:pt x="28295" y="0"/>
                    <a:pt x="28218" y="32"/>
                    <a:pt x="28155" y="107"/>
                  </a:cubicBezTo>
                  <a:lnTo>
                    <a:pt x="3138" y="33927"/>
                  </a:lnTo>
                  <a:cubicBezTo>
                    <a:pt x="196" y="37903"/>
                    <a:pt x="1" y="44407"/>
                    <a:pt x="2632" y="50900"/>
                  </a:cubicBezTo>
                  <a:cubicBezTo>
                    <a:pt x="6229" y="59772"/>
                    <a:pt x="13975" y="66161"/>
                    <a:pt x="20812" y="66161"/>
                  </a:cubicBezTo>
                  <a:cubicBezTo>
                    <a:pt x="21306" y="66161"/>
                    <a:pt x="21812" y="66127"/>
                    <a:pt x="22306" y="66058"/>
                  </a:cubicBezTo>
                  <a:lnTo>
                    <a:pt x="58780" y="60829"/>
                  </a:lnTo>
                  <a:lnTo>
                    <a:pt x="63917" y="60105"/>
                  </a:lnTo>
                  <a:cubicBezTo>
                    <a:pt x="64289" y="60050"/>
                    <a:pt x="64234" y="59526"/>
                    <a:pt x="63890" y="59526"/>
                  </a:cubicBezTo>
                  <a:cubicBezTo>
                    <a:pt x="63873" y="59526"/>
                    <a:pt x="63855" y="59528"/>
                    <a:pt x="63837" y="59530"/>
                  </a:cubicBezTo>
                  <a:cubicBezTo>
                    <a:pt x="62968" y="59654"/>
                    <a:pt x="62083" y="59716"/>
                    <a:pt x="61184" y="59716"/>
                  </a:cubicBezTo>
                  <a:cubicBezTo>
                    <a:pt x="55575" y="59716"/>
                    <a:pt x="49437" y="57329"/>
                    <a:pt x="43623" y="52842"/>
                  </a:cubicBezTo>
                  <a:cubicBezTo>
                    <a:pt x="36831" y="47602"/>
                    <a:pt x="31200" y="40041"/>
                    <a:pt x="27753" y="31548"/>
                  </a:cubicBezTo>
                  <a:cubicBezTo>
                    <a:pt x="22926" y="19609"/>
                    <a:pt x="23248" y="7692"/>
                    <a:pt x="28615" y="440"/>
                  </a:cubicBezTo>
                  <a:cubicBezTo>
                    <a:pt x="28757" y="223"/>
                    <a:pt x="28571" y="0"/>
                    <a:pt x="2837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46;p63"/>
            <p:cNvSpPr/>
            <p:nvPr/>
          </p:nvSpPr>
          <p:spPr>
            <a:xfrm>
              <a:off x="4603050" y="1852975"/>
              <a:ext cx="292475" cy="308500"/>
            </a:xfrm>
            <a:custGeom>
              <a:avLst/>
              <a:gdLst/>
              <a:ahLst/>
              <a:cxnLst/>
              <a:rect l="l" t="t" r="r" b="b"/>
              <a:pathLst>
                <a:path w="11699" h="12340" extrusionOk="0">
                  <a:moveTo>
                    <a:pt x="4073" y="1"/>
                  </a:moveTo>
                  <a:cubicBezTo>
                    <a:pt x="3837" y="1"/>
                    <a:pt x="3605" y="23"/>
                    <a:pt x="3379" y="69"/>
                  </a:cubicBezTo>
                  <a:cubicBezTo>
                    <a:pt x="908" y="564"/>
                    <a:pt x="0" y="3701"/>
                    <a:pt x="1368" y="7068"/>
                  </a:cubicBezTo>
                  <a:cubicBezTo>
                    <a:pt x="2612" y="10141"/>
                    <a:pt x="5292" y="12340"/>
                    <a:pt x="7634" y="12340"/>
                  </a:cubicBezTo>
                  <a:cubicBezTo>
                    <a:pt x="7867" y="12340"/>
                    <a:pt x="8096" y="12318"/>
                    <a:pt x="8320" y="12274"/>
                  </a:cubicBezTo>
                  <a:cubicBezTo>
                    <a:pt x="10791" y="11779"/>
                    <a:pt x="11699" y="8631"/>
                    <a:pt x="10331" y="5264"/>
                  </a:cubicBezTo>
                  <a:cubicBezTo>
                    <a:pt x="9089" y="2206"/>
                    <a:pt x="6406" y="1"/>
                    <a:pt x="4073"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47;p63"/>
            <p:cNvSpPr/>
            <p:nvPr/>
          </p:nvSpPr>
          <p:spPr>
            <a:xfrm>
              <a:off x="4608775" y="1845775"/>
              <a:ext cx="281000" cy="322750"/>
            </a:xfrm>
            <a:custGeom>
              <a:avLst/>
              <a:gdLst/>
              <a:ahLst/>
              <a:cxnLst/>
              <a:rect l="l" t="t" r="r" b="b"/>
              <a:pathLst>
                <a:path w="11240" h="12910" extrusionOk="0">
                  <a:moveTo>
                    <a:pt x="3851" y="576"/>
                  </a:moveTo>
                  <a:cubicBezTo>
                    <a:pt x="6069" y="576"/>
                    <a:pt x="8643" y="2713"/>
                    <a:pt x="9838" y="5655"/>
                  </a:cubicBezTo>
                  <a:cubicBezTo>
                    <a:pt x="10608" y="7586"/>
                    <a:pt x="10654" y="9516"/>
                    <a:pt x="9953" y="10826"/>
                  </a:cubicBezTo>
                  <a:cubicBezTo>
                    <a:pt x="9573" y="11573"/>
                    <a:pt x="8861" y="12113"/>
                    <a:pt x="8034" y="12286"/>
                  </a:cubicBezTo>
                  <a:cubicBezTo>
                    <a:pt x="7830" y="12326"/>
                    <a:pt x="7622" y="12345"/>
                    <a:pt x="7410" y="12345"/>
                  </a:cubicBezTo>
                  <a:cubicBezTo>
                    <a:pt x="5195" y="12345"/>
                    <a:pt x="2610" y="10211"/>
                    <a:pt x="1414" y="7252"/>
                  </a:cubicBezTo>
                  <a:cubicBezTo>
                    <a:pt x="633" y="5333"/>
                    <a:pt x="587" y="3403"/>
                    <a:pt x="1299" y="2093"/>
                  </a:cubicBezTo>
                  <a:cubicBezTo>
                    <a:pt x="1679" y="1334"/>
                    <a:pt x="2380" y="806"/>
                    <a:pt x="3207" y="633"/>
                  </a:cubicBezTo>
                  <a:cubicBezTo>
                    <a:pt x="3414" y="599"/>
                    <a:pt x="3632" y="576"/>
                    <a:pt x="3851" y="576"/>
                  </a:cubicBezTo>
                  <a:close/>
                  <a:moveTo>
                    <a:pt x="3826" y="0"/>
                  </a:moveTo>
                  <a:cubicBezTo>
                    <a:pt x="3581" y="0"/>
                    <a:pt x="3340" y="23"/>
                    <a:pt x="3104" y="70"/>
                  </a:cubicBezTo>
                  <a:cubicBezTo>
                    <a:pt x="2104" y="266"/>
                    <a:pt x="1254" y="909"/>
                    <a:pt x="794" y="1817"/>
                  </a:cubicBezTo>
                  <a:cubicBezTo>
                    <a:pt x="1" y="3276"/>
                    <a:pt x="35" y="5391"/>
                    <a:pt x="874" y="7471"/>
                  </a:cubicBezTo>
                  <a:cubicBezTo>
                    <a:pt x="2161" y="10631"/>
                    <a:pt x="4965" y="12906"/>
                    <a:pt x="7413" y="12906"/>
                  </a:cubicBezTo>
                  <a:cubicBezTo>
                    <a:pt x="7455" y="12908"/>
                    <a:pt x="7497" y="12909"/>
                    <a:pt x="7539" y="12909"/>
                  </a:cubicBezTo>
                  <a:cubicBezTo>
                    <a:pt x="7746" y="12909"/>
                    <a:pt x="7947" y="12885"/>
                    <a:pt x="8148" y="12837"/>
                  </a:cubicBezTo>
                  <a:cubicBezTo>
                    <a:pt x="9148" y="12642"/>
                    <a:pt x="9999" y="11998"/>
                    <a:pt x="10458" y="11091"/>
                  </a:cubicBezTo>
                  <a:cubicBezTo>
                    <a:pt x="11240" y="9643"/>
                    <a:pt x="11205" y="7528"/>
                    <a:pt x="10366" y="5448"/>
                  </a:cubicBezTo>
                  <a:cubicBezTo>
                    <a:pt x="9081" y="2283"/>
                    <a:pt x="6277" y="0"/>
                    <a:pt x="382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48;p63"/>
            <p:cNvSpPr/>
            <p:nvPr/>
          </p:nvSpPr>
          <p:spPr>
            <a:xfrm>
              <a:off x="3774775" y="1104000"/>
              <a:ext cx="1561175" cy="1904275"/>
            </a:xfrm>
            <a:custGeom>
              <a:avLst/>
              <a:gdLst/>
              <a:ahLst/>
              <a:cxnLst/>
              <a:rect l="l" t="t" r="r" b="b"/>
              <a:pathLst>
                <a:path w="62447" h="76171" extrusionOk="0">
                  <a:moveTo>
                    <a:pt x="21329" y="1"/>
                  </a:moveTo>
                  <a:lnTo>
                    <a:pt x="21329" y="1"/>
                  </a:lnTo>
                  <a:cubicBezTo>
                    <a:pt x="21324" y="4"/>
                    <a:pt x="21319" y="7"/>
                    <a:pt x="21315" y="10"/>
                  </a:cubicBezTo>
                  <a:lnTo>
                    <a:pt x="21315" y="10"/>
                  </a:lnTo>
                  <a:lnTo>
                    <a:pt x="21329" y="1"/>
                  </a:lnTo>
                  <a:close/>
                  <a:moveTo>
                    <a:pt x="21315" y="10"/>
                  </a:moveTo>
                  <a:lnTo>
                    <a:pt x="13308" y="4793"/>
                  </a:lnTo>
                  <a:cubicBezTo>
                    <a:pt x="2966" y="10964"/>
                    <a:pt x="1" y="27259"/>
                    <a:pt x="7022" y="44600"/>
                  </a:cubicBezTo>
                  <a:cubicBezTo>
                    <a:pt x="14459" y="62963"/>
                    <a:pt x="30546" y="76171"/>
                    <a:pt x="44546" y="76171"/>
                  </a:cubicBezTo>
                  <a:cubicBezTo>
                    <a:pt x="45949" y="76171"/>
                    <a:pt x="47330" y="76038"/>
                    <a:pt x="48679" y="75765"/>
                  </a:cubicBezTo>
                  <a:cubicBezTo>
                    <a:pt x="50702" y="75374"/>
                    <a:pt x="52644" y="74627"/>
                    <a:pt x="54425" y="73582"/>
                  </a:cubicBezTo>
                  <a:lnTo>
                    <a:pt x="62446" y="68790"/>
                  </a:lnTo>
                  <a:lnTo>
                    <a:pt x="62446" y="68790"/>
                  </a:lnTo>
                  <a:cubicBezTo>
                    <a:pt x="60734" y="69812"/>
                    <a:pt x="58286" y="69813"/>
                    <a:pt x="56183" y="70238"/>
                  </a:cubicBezTo>
                  <a:cubicBezTo>
                    <a:pt x="54800" y="70516"/>
                    <a:pt x="53399" y="70652"/>
                    <a:pt x="51988" y="70652"/>
                  </a:cubicBezTo>
                  <a:cubicBezTo>
                    <a:pt x="38275" y="70652"/>
                    <a:pt x="23657" y="57861"/>
                    <a:pt x="16238" y="39544"/>
                  </a:cubicBezTo>
                  <a:cubicBezTo>
                    <a:pt x="10714" y="22831"/>
                    <a:pt x="10987" y="6188"/>
                    <a:pt x="21315" y="1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49;p63"/>
            <p:cNvSpPr/>
            <p:nvPr/>
          </p:nvSpPr>
          <p:spPr>
            <a:xfrm>
              <a:off x="3828800" y="1096550"/>
              <a:ext cx="1517950" cy="1919125"/>
            </a:xfrm>
            <a:custGeom>
              <a:avLst/>
              <a:gdLst/>
              <a:ahLst/>
              <a:cxnLst/>
              <a:rect l="l" t="t" r="r" b="b"/>
              <a:pathLst>
                <a:path w="60718" h="76765" extrusionOk="0">
                  <a:moveTo>
                    <a:pt x="15755" y="2666"/>
                  </a:moveTo>
                  <a:cubicBezTo>
                    <a:pt x="12767" y="5826"/>
                    <a:pt x="10929" y="10388"/>
                    <a:pt x="10389" y="16088"/>
                  </a:cubicBezTo>
                  <a:cubicBezTo>
                    <a:pt x="9734" y="22937"/>
                    <a:pt x="10917" y="31188"/>
                    <a:pt x="13802" y="39933"/>
                  </a:cubicBezTo>
                  <a:lnTo>
                    <a:pt x="13802" y="39945"/>
                  </a:lnTo>
                  <a:cubicBezTo>
                    <a:pt x="17812" y="49851"/>
                    <a:pt x="24052" y="58423"/>
                    <a:pt x="31384" y="64112"/>
                  </a:cubicBezTo>
                  <a:cubicBezTo>
                    <a:pt x="37397" y="68777"/>
                    <a:pt x="43816" y="71225"/>
                    <a:pt x="49862" y="71225"/>
                  </a:cubicBezTo>
                  <a:cubicBezTo>
                    <a:pt x="51292" y="71225"/>
                    <a:pt x="52702" y="71088"/>
                    <a:pt x="54080" y="70811"/>
                  </a:cubicBezTo>
                  <a:cubicBezTo>
                    <a:pt x="54700" y="70685"/>
                    <a:pt x="55355" y="70593"/>
                    <a:pt x="55987" y="70513"/>
                  </a:cubicBezTo>
                  <a:cubicBezTo>
                    <a:pt x="56596" y="70432"/>
                    <a:pt x="57205" y="70352"/>
                    <a:pt x="57792" y="70237"/>
                  </a:cubicBezTo>
                  <a:lnTo>
                    <a:pt x="57792" y="70237"/>
                  </a:lnTo>
                  <a:lnTo>
                    <a:pt x="52115" y="73627"/>
                  </a:lnTo>
                  <a:cubicBezTo>
                    <a:pt x="50368" y="74661"/>
                    <a:pt x="48460" y="75385"/>
                    <a:pt x="46461" y="75776"/>
                  </a:cubicBezTo>
                  <a:cubicBezTo>
                    <a:pt x="45133" y="76044"/>
                    <a:pt x="43774" y="76174"/>
                    <a:pt x="42393" y="76174"/>
                  </a:cubicBezTo>
                  <a:cubicBezTo>
                    <a:pt x="28517" y="76174"/>
                    <a:pt x="12515" y="63022"/>
                    <a:pt x="5125" y="44783"/>
                  </a:cubicBezTo>
                  <a:cubicBezTo>
                    <a:pt x="1781" y="36520"/>
                    <a:pt x="598" y="28028"/>
                    <a:pt x="1781" y="20846"/>
                  </a:cubicBezTo>
                  <a:cubicBezTo>
                    <a:pt x="2942" y="13813"/>
                    <a:pt x="6321" y="8308"/>
                    <a:pt x="11296" y="5332"/>
                  </a:cubicBezTo>
                  <a:lnTo>
                    <a:pt x="15755" y="2666"/>
                  </a:lnTo>
                  <a:close/>
                  <a:moveTo>
                    <a:pt x="19187" y="1"/>
                  </a:moveTo>
                  <a:cubicBezTo>
                    <a:pt x="19133" y="1"/>
                    <a:pt x="19077" y="18"/>
                    <a:pt x="19019" y="57"/>
                  </a:cubicBezTo>
                  <a:lnTo>
                    <a:pt x="10998" y="4838"/>
                  </a:lnTo>
                  <a:cubicBezTo>
                    <a:pt x="5872" y="7895"/>
                    <a:pt x="2402" y="13549"/>
                    <a:pt x="1207" y="20765"/>
                  </a:cubicBezTo>
                  <a:cubicBezTo>
                    <a:pt x="0" y="28143"/>
                    <a:pt x="1161" y="36532"/>
                    <a:pt x="4597" y="45001"/>
                  </a:cubicBezTo>
                  <a:cubicBezTo>
                    <a:pt x="8573" y="54827"/>
                    <a:pt x="15112" y="63491"/>
                    <a:pt x="23029" y="69410"/>
                  </a:cubicBezTo>
                  <a:cubicBezTo>
                    <a:pt x="29465" y="74236"/>
                    <a:pt x="36199" y="76764"/>
                    <a:pt x="42370" y="76764"/>
                  </a:cubicBezTo>
                  <a:cubicBezTo>
                    <a:pt x="43783" y="76764"/>
                    <a:pt x="45197" y="76626"/>
                    <a:pt x="46576" y="76350"/>
                  </a:cubicBezTo>
                  <a:cubicBezTo>
                    <a:pt x="48633" y="75937"/>
                    <a:pt x="50609" y="75190"/>
                    <a:pt x="52413" y="74121"/>
                  </a:cubicBezTo>
                  <a:lnTo>
                    <a:pt x="60423" y="69329"/>
                  </a:lnTo>
                  <a:cubicBezTo>
                    <a:pt x="60718" y="69177"/>
                    <a:pt x="60557" y="68790"/>
                    <a:pt x="60304" y="68790"/>
                  </a:cubicBezTo>
                  <a:cubicBezTo>
                    <a:pt x="60251" y="68790"/>
                    <a:pt x="60194" y="68807"/>
                    <a:pt x="60136" y="68846"/>
                  </a:cubicBezTo>
                  <a:cubicBezTo>
                    <a:pt x="58975" y="69536"/>
                    <a:pt x="57424" y="69743"/>
                    <a:pt x="55918" y="69950"/>
                  </a:cubicBezTo>
                  <a:cubicBezTo>
                    <a:pt x="55263" y="70030"/>
                    <a:pt x="54597" y="70122"/>
                    <a:pt x="53965" y="70248"/>
                  </a:cubicBezTo>
                  <a:cubicBezTo>
                    <a:pt x="52620" y="70521"/>
                    <a:pt x="51244" y="70656"/>
                    <a:pt x="49846" y="70656"/>
                  </a:cubicBezTo>
                  <a:cubicBezTo>
                    <a:pt x="43934" y="70656"/>
                    <a:pt x="37640" y="68246"/>
                    <a:pt x="31729" y="63664"/>
                  </a:cubicBezTo>
                  <a:cubicBezTo>
                    <a:pt x="24489" y="58033"/>
                    <a:pt x="18306" y="49552"/>
                    <a:pt x="14342" y="39750"/>
                  </a:cubicBezTo>
                  <a:cubicBezTo>
                    <a:pt x="9504" y="25109"/>
                    <a:pt x="8274" y="7136"/>
                    <a:pt x="19318" y="552"/>
                  </a:cubicBezTo>
                  <a:cubicBezTo>
                    <a:pt x="19603" y="390"/>
                    <a:pt x="19440" y="1"/>
                    <a:pt x="19187"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950;p63"/>
            <p:cNvSpPr/>
            <p:nvPr/>
          </p:nvSpPr>
          <p:spPr>
            <a:xfrm>
              <a:off x="3946300" y="1039050"/>
              <a:ext cx="1751625" cy="1849650"/>
            </a:xfrm>
            <a:custGeom>
              <a:avLst/>
              <a:gdLst/>
              <a:ahLst/>
              <a:cxnLst/>
              <a:rect l="l" t="t" r="r" b="b"/>
              <a:pathLst>
                <a:path w="70065" h="73986" extrusionOk="0">
                  <a:moveTo>
                    <a:pt x="26165" y="6320"/>
                  </a:moveTo>
                  <a:cubicBezTo>
                    <a:pt x="37777" y="6320"/>
                    <a:pt x="51112" y="17269"/>
                    <a:pt x="57286" y="32500"/>
                  </a:cubicBezTo>
                  <a:cubicBezTo>
                    <a:pt x="64078" y="49266"/>
                    <a:pt x="59607" y="64860"/>
                    <a:pt x="47311" y="67343"/>
                  </a:cubicBezTo>
                  <a:cubicBezTo>
                    <a:pt x="46198" y="67566"/>
                    <a:pt x="45058" y="67675"/>
                    <a:pt x="43902" y="67675"/>
                  </a:cubicBezTo>
                  <a:cubicBezTo>
                    <a:pt x="32285" y="67675"/>
                    <a:pt x="18934" y="56724"/>
                    <a:pt x="12767" y="41486"/>
                  </a:cubicBezTo>
                  <a:cubicBezTo>
                    <a:pt x="5976" y="24732"/>
                    <a:pt x="10446" y="9138"/>
                    <a:pt x="22742" y="6655"/>
                  </a:cubicBezTo>
                  <a:cubicBezTo>
                    <a:pt x="23860" y="6430"/>
                    <a:pt x="25004" y="6320"/>
                    <a:pt x="26165" y="6320"/>
                  </a:cubicBezTo>
                  <a:close/>
                  <a:moveTo>
                    <a:pt x="24336" y="1"/>
                  </a:moveTo>
                  <a:cubicBezTo>
                    <a:pt x="22937" y="1"/>
                    <a:pt x="21560" y="133"/>
                    <a:pt x="20214" y="404"/>
                  </a:cubicBezTo>
                  <a:cubicBezTo>
                    <a:pt x="5390" y="3403"/>
                    <a:pt x="0" y="22204"/>
                    <a:pt x="8182" y="42406"/>
                  </a:cubicBezTo>
                  <a:cubicBezTo>
                    <a:pt x="15621" y="60784"/>
                    <a:pt x="31715" y="73986"/>
                    <a:pt x="45718" y="73986"/>
                  </a:cubicBezTo>
                  <a:cubicBezTo>
                    <a:pt x="47116" y="73986"/>
                    <a:pt x="48493" y="73854"/>
                    <a:pt x="49839" y="73583"/>
                  </a:cubicBezTo>
                  <a:cubicBezTo>
                    <a:pt x="64664" y="70595"/>
                    <a:pt x="70065" y="51783"/>
                    <a:pt x="61871" y="31581"/>
                  </a:cubicBezTo>
                  <a:cubicBezTo>
                    <a:pt x="54432" y="13202"/>
                    <a:pt x="38339" y="1"/>
                    <a:pt x="2433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951;p63"/>
            <p:cNvSpPr/>
            <p:nvPr/>
          </p:nvSpPr>
          <p:spPr>
            <a:xfrm>
              <a:off x="4016100" y="1031875"/>
              <a:ext cx="1611450" cy="1864000"/>
            </a:xfrm>
            <a:custGeom>
              <a:avLst/>
              <a:gdLst/>
              <a:ahLst/>
              <a:cxnLst/>
              <a:rect l="l" t="t" r="r" b="b"/>
              <a:pathLst>
                <a:path w="64458" h="74560" extrusionOk="0">
                  <a:moveTo>
                    <a:pt x="23209" y="6896"/>
                  </a:moveTo>
                  <a:cubicBezTo>
                    <a:pt x="23260" y="6896"/>
                    <a:pt x="23312" y="6896"/>
                    <a:pt x="23363" y="6896"/>
                  </a:cubicBezTo>
                  <a:cubicBezTo>
                    <a:pt x="34855" y="6896"/>
                    <a:pt x="48116" y="17790"/>
                    <a:pt x="54230" y="32890"/>
                  </a:cubicBezTo>
                  <a:cubicBezTo>
                    <a:pt x="58217" y="42750"/>
                    <a:pt x="58424" y="52714"/>
                    <a:pt x="54758" y="59528"/>
                  </a:cubicBezTo>
                  <a:cubicBezTo>
                    <a:pt x="52494" y="63723"/>
                    <a:pt x="48932" y="66423"/>
                    <a:pt x="44462" y="67331"/>
                  </a:cubicBezTo>
                  <a:cubicBezTo>
                    <a:pt x="43409" y="67539"/>
                    <a:pt x="42335" y="67653"/>
                    <a:pt x="41260" y="67653"/>
                  </a:cubicBezTo>
                  <a:cubicBezTo>
                    <a:pt x="41209" y="67653"/>
                    <a:pt x="41158" y="67653"/>
                    <a:pt x="41106" y="67653"/>
                  </a:cubicBezTo>
                  <a:cubicBezTo>
                    <a:pt x="29615" y="67653"/>
                    <a:pt x="16353" y="56759"/>
                    <a:pt x="10240" y="41659"/>
                  </a:cubicBezTo>
                  <a:cubicBezTo>
                    <a:pt x="6241" y="31799"/>
                    <a:pt x="6045" y="21836"/>
                    <a:pt x="9711" y="15021"/>
                  </a:cubicBezTo>
                  <a:cubicBezTo>
                    <a:pt x="11975" y="10827"/>
                    <a:pt x="15537" y="8126"/>
                    <a:pt x="20008" y="7218"/>
                  </a:cubicBezTo>
                  <a:cubicBezTo>
                    <a:pt x="21060" y="7010"/>
                    <a:pt x="22134" y="6896"/>
                    <a:pt x="23209" y="6896"/>
                  </a:cubicBezTo>
                  <a:close/>
                  <a:moveTo>
                    <a:pt x="23395" y="6323"/>
                  </a:moveTo>
                  <a:cubicBezTo>
                    <a:pt x="22201" y="6323"/>
                    <a:pt x="21031" y="6437"/>
                    <a:pt x="19893" y="6667"/>
                  </a:cubicBezTo>
                  <a:cubicBezTo>
                    <a:pt x="15239" y="7609"/>
                    <a:pt x="11550" y="10401"/>
                    <a:pt x="9206" y="14768"/>
                  </a:cubicBezTo>
                  <a:cubicBezTo>
                    <a:pt x="5459" y="21721"/>
                    <a:pt x="5643" y="31868"/>
                    <a:pt x="9700" y="41888"/>
                  </a:cubicBezTo>
                  <a:cubicBezTo>
                    <a:pt x="13009" y="50024"/>
                    <a:pt x="18445" y="57230"/>
                    <a:pt x="25006" y="62137"/>
                  </a:cubicBezTo>
                  <a:cubicBezTo>
                    <a:pt x="30350" y="66136"/>
                    <a:pt x="35935" y="68239"/>
                    <a:pt x="41083" y="68239"/>
                  </a:cubicBezTo>
                  <a:cubicBezTo>
                    <a:pt x="41137" y="68239"/>
                    <a:pt x="41190" y="68240"/>
                    <a:pt x="41243" y="68240"/>
                  </a:cubicBezTo>
                  <a:cubicBezTo>
                    <a:pt x="42362" y="68240"/>
                    <a:pt x="43480" y="68125"/>
                    <a:pt x="44577" y="67905"/>
                  </a:cubicBezTo>
                  <a:cubicBezTo>
                    <a:pt x="49219" y="66963"/>
                    <a:pt x="52920" y="64159"/>
                    <a:pt x="55264" y="59804"/>
                  </a:cubicBezTo>
                  <a:cubicBezTo>
                    <a:pt x="58999" y="52840"/>
                    <a:pt x="58815" y="42704"/>
                    <a:pt x="54758" y="32684"/>
                  </a:cubicBezTo>
                  <a:cubicBezTo>
                    <a:pt x="51460" y="24536"/>
                    <a:pt x="46025" y="17342"/>
                    <a:pt x="39463" y="12435"/>
                  </a:cubicBezTo>
                  <a:cubicBezTo>
                    <a:pt x="34111" y="8426"/>
                    <a:pt x="28532" y="6323"/>
                    <a:pt x="23395" y="6323"/>
                  </a:cubicBezTo>
                  <a:close/>
                  <a:moveTo>
                    <a:pt x="21378" y="575"/>
                  </a:moveTo>
                  <a:cubicBezTo>
                    <a:pt x="21431" y="575"/>
                    <a:pt x="21483" y="576"/>
                    <a:pt x="21536" y="576"/>
                  </a:cubicBezTo>
                  <a:cubicBezTo>
                    <a:pt x="35418" y="576"/>
                    <a:pt x="51426" y="13734"/>
                    <a:pt x="58803" y="31971"/>
                  </a:cubicBezTo>
                  <a:cubicBezTo>
                    <a:pt x="63630" y="43899"/>
                    <a:pt x="63871" y="55920"/>
                    <a:pt x="59435" y="64148"/>
                  </a:cubicBezTo>
                  <a:cubicBezTo>
                    <a:pt x="56700" y="69239"/>
                    <a:pt x="52403" y="72502"/>
                    <a:pt x="46990" y="73594"/>
                  </a:cubicBezTo>
                  <a:cubicBezTo>
                    <a:pt x="45667" y="73860"/>
                    <a:pt x="44312" y="73989"/>
                    <a:pt x="42936" y="73989"/>
                  </a:cubicBezTo>
                  <a:cubicBezTo>
                    <a:pt x="29055" y="73989"/>
                    <a:pt x="13035" y="60834"/>
                    <a:pt x="5643" y="42589"/>
                  </a:cubicBezTo>
                  <a:cubicBezTo>
                    <a:pt x="828" y="30673"/>
                    <a:pt x="587" y="18652"/>
                    <a:pt x="5011" y="10413"/>
                  </a:cubicBezTo>
                  <a:cubicBezTo>
                    <a:pt x="7746" y="5334"/>
                    <a:pt x="12055" y="2070"/>
                    <a:pt x="17468" y="978"/>
                  </a:cubicBezTo>
                  <a:cubicBezTo>
                    <a:pt x="18750" y="713"/>
                    <a:pt x="20063" y="575"/>
                    <a:pt x="21378" y="575"/>
                  </a:cubicBezTo>
                  <a:close/>
                  <a:moveTo>
                    <a:pt x="21567" y="0"/>
                  </a:moveTo>
                  <a:cubicBezTo>
                    <a:pt x="20130" y="0"/>
                    <a:pt x="18722" y="138"/>
                    <a:pt x="17353" y="415"/>
                  </a:cubicBezTo>
                  <a:cubicBezTo>
                    <a:pt x="11768" y="1541"/>
                    <a:pt x="7332" y="4897"/>
                    <a:pt x="4505" y="10149"/>
                  </a:cubicBezTo>
                  <a:cubicBezTo>
                    <a:pt x="1" y="18526"/>
                    <a:pt x="231" y="30742"/>
                    <a:pt x="5115" y="42808"/>
                  </a:cubicBezTo>
                  <a:cubicBezTo>
                    <a:pt x="9102" y="52622"/>
                    <a:pt x="15641" y="61286"/>
                    <a:pt x="23547" y="67216"/>
                  </a:cubicBezTo>
                  <a:cubicBezTo>
                    <a:pt x="29994" y="72031"/>
                    <a:pt x="36728" y="74559"/>
                    <a:pt x="42899" y="74559"/>
                  </a:cubicBezTo>
                  <a:cubicBezTo>
                    <a:pt x="44312" y="74559"/>
                    <a:pt x="45726" y="74421"/>
                    <a:pt x="47105" y="74145"/>
                  </a:cubicBezTo>
                  <a:cubicBezTo>
                    <a:pt x="52690" y="73019"/>
                    <a:pt x="57137" y="69664"/>
                    <a:pt x="59952" y="64412"/>
                  </a:cubicBezTo>
                  <a:cubicBezTo>
                    <a:pt x="64457" y="56035"/>
                    <a:pt x="64227" y="43831"/>
                    <a:pt x="59343" y="31764"/>
                  </a:cubicBezTo>
                  <a:cubicBezTo>
                    <a:pt x="55367" y="21939"/>
                    <a:pt x="48829" y="13263"/>
                    <a:pt x="40911" y="7356"/>
                  </a:cubicBezTo>
                  <a:cubicBezTo>
                    <a:pt x="34469" y="2536"/>
                    <a:pt x="27747" y="0"/>
                    <a:pt x="21567"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952;p63"/>
            <p:cNvSpPr/>
            <p:nvPr/>
          </p:nvSpPr>
          <p:spPr>
            <a:xfrm>
              <a:off x="3942850" y="3053850"/>
              <a:ext cx="269225" cy="105175"/>
            </a:xfrm>
            <a:custGeom>
              <a:avLst/>
              <a:gdLst/>
              <a:ahLst/>
              <a:cxnLst/>
              <a:rect l="l" t="t" r="r" b="b"/>
              <a:pathLst>
                <a:path w="10769" h="4207" extrusionOk="0">
                  <a:moveTo>
                    <a:pt x="1828" y="1"/>
                  </a:moveTo>
                  <a:lnTo>
                    <a:pt x="0" y="1219"/>
                  </a:lnTo>
                  <a:lnTo>
                    <a:pt x="8941" y="4206"/>
                  </a:lnTo>
                  <a:lnTo>
                    <a:pt x="10768" y="2977"/>
                  </a:lnTo>
                  <a:lnTo>
                    <a:pt x="182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953;p63"/>
            <p:cNvSpPr/>
            <p:nvPr/>
          </p:nvSpPr>
          <p:spPr>
            <a:xfrm>
              <a:off x="3933950" y="3046475"/>
              <a:ext cx="287025" cy="119725"/>
            </a:xfrm>
            <a:custGeom>
              <a:avLst/>
              <a:gdLst/>
              <a:ahLst/>
              <a:cxnLst/>
              <a:rect l="l" t="t" r="r" b="b"/>
              <a:pathLst>
                <a:path w="11481" h="4789" extrusionOk="0">
                  <a:moveTo>
                    <a:pt x="2230" y="606"/>
                  </a:moveTo>
                  <a:lnTo>
                    <a:pt x="10480" y="3364"/>
                  </a:lnTo>
                  <a:lnTo>
                    <a:pt x="9262" y="4180"/>
                  </a:lnTo>
                  <a:lnTo>
                    <a:pt x="1000" y="1422"/>
                  </a:lnTo>
                  <a:lnTo>
                    <a:pt x="2230" y="606"/>
                  </a:lnTo>
                  <a:close/>
                  <a:moveTo>
                    <a:pt x="2173" y="0"/>
                  </a:moveTo>
                  <a:cubicBezTo>
                    <a:pt x="2118" y="0"/>
                    <a:pt x="2066" y="18"/>
                    <a:pt x="2023" y="54"/>
                  </a:cubicBezTo>
                  <a:lnTo>
                    <a:pt x="195" y="1272"/>
                  </a:lnTo>
                  <a:cubicBezTo>
                    <a:pt x="0" y="1410"/>
                    <a:pt x="46" y="1709"/>
                    <a:pt x="264" y="1789"/>
                  </a:cubicBezTo>
                  <a:lnTo>
                    <a:pt x="9205" y="4766"/>
                  </a:lnTo>
                  <a:cubicBezTo>
                    <a:pt x="9239" y="4777"/>
                    <a:pt x="9274" y="4789"/>
                    <a:pt x="9297" y="4789"/>
                  </a:cubicBezTo>
                  <a:cubicBezTo>
                    <a:pt x="9354" y="4789"/>
                    <a:pt x="9412" y="4766"/>
                    <a:pt x="9458" y="4743"/>
                  </a:cubicBezTo>
                  <a:lnTo>
                    <a:pt x="11285" y="3513"/>
                  </a:lnTo>
                  <a:cubicBezTo>
                    <a:pt x="11480" y="3375"/>
                    <a:pt x="11434" y="3077"/>
                    <a:pt x="11216" y="2996"/>
                  </a:cubicBezTo>
                  <a:lnTo>
                    <a:pt x="2275" y="20"/>
                  </a:lnTo>
                  <a:cubicBezTo>
                    <a:pt x="2241" y="7"/>
                    <a:pt x="2207" y="0"/>
                    <a:pt x="21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954;p63"/>
            <p:cNvSpPr/>
            <p:nvPr/>
          </p:nvSpPr>
          <p:spPr>
            <a:xfrm>
              <a:off x="3960650" y="2846725"/>
              <a:ext cx="251425" cy="281550"/>
            </a:xfrm>
            <a:custGeom>
              <a:avLst/>
              <a:gdLst/>
              <a:ahLst/>
              <a:cxnLst/>
              <a:rect l="l" t="t" r="r" b="b"/>
              <a:pathLst>
                <a:path w="10057" h="11262" extrusionOk="0">
                  <a:moveTo>
                    <a:pt x="1" y="0"/>
                  </a:moveTo>
                  <a:lnTo>
                    <a:pt x="1116" y="8286"/>
                  </a:lnTo>
                  <a:lnTo>
                    <a:pt x="10056" y="11262"/>
                  </a:lnTo>
                  <a:lnTo>
                    <a:pt x="8941" y="2976"/>
                  </a:lnTo>
                  <a:lnTo>
                    <a:pt x="1"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955;p63"/>
            <p:cNvSpPr/>
            <p:nvPr/>
          </p:nvSpPr>
          <p:spPr>
            <a:xfrm>
              <a:off x="3953200" y="2839425"/>
              <a:ext cx="266625" cy="296050"/>
            </a:xfrm>
            <a:custGeom>
              <a:avLst/>
              <a:gdLst/>
              <a:ahLst/>
              <a:cxnLst/>
              <a:rect l="l" t="t" r="r" b="b"/>
              <a:pathLst>
                <a:path w="10665" h="11842" extrusionOk="0">
                  <a:moveTo>
                    <a:pt x="655" y="706"/>
                  </a:moveTo>
                  <a:lnTo>
                    <a:pt x="8987" y="3487"/>
                  </a:lnTo>
                  <a:lnTo>
                    <a:pt x="10009" y="11140"/>
                  </a:lnTo>
                  <a:lnTo>
                    <a:pt x="1678" y="8359"/>
                  </a:lnTo>
                  <a:lnTo>
                    <a:pt x="655" y="706"/>
                  </a:lnTo>
                  <a:close/>
                  <a:moveTo>
                    <a:pt x="300" y="0"/>
                  </a:moveTo>
                  <a:cubicBezTo>
                    <a:pt x="235" y="0"/>
                    <a:pt x="170" y="23"/>
                    <a:pt x="115" y="62"/>
                  </a:cubicBezTo>
                  <a:cubicBezTo>
                    <a:pt x="46" y="131"/>
                    <a:pt x="0" y="223"/>
                    <a:pt x="23" y="327"/>
                  </a:cubicBezTo>
                  <a:lnTo>
                    <a:pt x="1138" y="8612"/>
                  </a:lnTo>
                  <a:cubicBezTo>
                    <a:pt x="1149" y="8715"/>
                    <a:pt x="1218" y="8807"/>
                    <a:pt x="1333" y="8842"/>
                  </a:cubicBezTo>
                  <a:lnTo>
                    <a:pt x="10274" y="11830"/>
                  </a:lnTo>
                  <a:cubicBezTo>
                    <a:pt x="10295" y="11840"/>
                    <a:pt x="10325" y="11841"/>
                    <a:pt x="10356" y="11841"/>
                  </a:cubicBezTo>
                  <a:lnTo>
                    <a:pt x="10356" y="11841"/>
                  </a:lnTo>
                  <a:cubicBezTo>
                    <a:pt x="10528" y="11840"/>
                    <a:pt x="10664" y="11691"/>
                    <a:pt x="10641" y="11519"/>
                  </a:cubicBezTo>
                  <a:lnTo>
                    <a:pt x="9527" y="3234"/>
                  </a:lnTo>
                  <a:cubicBezTo>
                    <a:pt x="9515" y="3119"/>
                    <a:pt x="9435" y="3027"/>
                    <a:pt x="9331" y="2993"/>
                  </a:cubicBezTo>
                  <a:lnTo>
                    <a:pt x="391" y="16"/>
                  </a:lnTo>
                  <a:cubicBezTo>
                    <a:pt x="361" y="5"/>
                    <a:pt x="331" y="0"/>
                    <a:pt x="300" y="0"/>
                  </a:cubicBezTo>
                  <a:close/>
                  <a:moveTo>
                    <a:pt x="10356" y="11841"/>
                  </a:moveTo>
                  <a:lnTo>
                    <a:pt x="10356" y="11841"/>
                  </a:lnTo>
                  <a:cubicBezTo>
                    <a:pt x="10356" y="11841"/>
                    <a:pt x="10355" y="11841"/>
                    <a:pt x="10354" y="11841"/>
                  </a:cubicBezTo>
                  <a:lnTo>
                    <a:pt x="10366" y="11841"/>
                  </a:lnTo>
                  <a:cubicBezTo>
                    <a:pt x="10362" y="11841"/>
                    <a:pt x="10359" y="11841"/>
                    <a:pt x="10356" y="1184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956;p63"/>
            <p:cNvSpPr/>
            <p:nvPr/>
          </p:nvSpPr>
          <p:spPr>
            <a:xfrm>
              <a:off x="3942850" y="3084300"/>
              <a:ext cx="333850" cy="457975"/>
            </a:xfrm>
            <a:custGeom>
              <a:avLst/>
              <a:gdLst/>
              <a:ahLst/>
              <a:cxnLst/>
              <a:rect l="l" t="t" r="r" b="b"/>
              <a:pathLst>
                <a:path w="13354" h="18319" extrusionOk="0">
                  <a:moveTo>
                    <a:pt x="0" y="1"/>
                  </a:moveTo>
                  <a:lnTo>
                    <a:pt x="3862" y="11194"/>
                  </a:lnTo>
                  <a:lnTo>
                    <a:pt x="4413" y="15342"/>
                  </a:lnTo>
                  <a:lnTo>
                    <a:pt x="13354" y="18318"/>
                  </a:lnTo>
                  <a:lnTo>
                    <a:pt x="13354" y="18318"/>
                  </a:lnTo>
                  <a:lnTo>
                    <a:pt x="12802" y="14181"/>
                  </a:lnTo>
                  <a:lnTo>
                    <a:pt x="8941" y="298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957;p63"/>
            <p:cNvSpPr/>
            <p:nvPr/>
          </p:nvSpPr>
          <p:spPr>
            <a:xfrm>
              <a:off x="3934500" y="3077075"/>
              <a:ext cx="349950" cy="472375"/>
            </a:xfrm>
            <a:custGeom>
              <a:avLst/>
              <a:gdLst/>
              <a:ahLst/>
              <a:cxnLst/>
              <a:rect l="l" t="t" r="r" b="b"/>
              <a:pathLst>
                <a:path w="13998" h="18895" extrusionOk="0">
                  <a:moveTo>
                    <a:pt x="806" y="749"/>
                  </a:moveTo>
                  <a:lnTo>
                    <a:pt x="9057" y="3496"/>
                  </a:lnTo>
                  <a:lnTo>
                    <a:pt x="12849" y="14539"/>
                  </a:lnTo>
                  <a:lnTo>
                    <a:pt x="13343" y="18194"/>
                  </a:lnTo>
                  <a:lnTo>
                    <a:pt x="5011" y="15413"/>
                  </a:lnTo>
                  <a:lnTo>
                    <a:pt x="4483" y="11448"/>
                  </a:lnTo>
                  <a:cubicBezTo>
                    <a:pt x="4471" y="11425"/>
                    <a:pt x="4471" y="11414"/>
                    <a:pt x="4471" y="11391"/>
                  </a:cubicBezTo>
                  <a:lnTo>
                    <a:pt x="806" y="749"/>
                  </a:lnTo>
                  <a:close/>
                  <a:moveTo>
                    <a:pt x="336" y="0"/>
                  </a:moveTo>
                  <a:cubicBezTo>
                    <a:pt x="146" y="0"/>
                    <a:pt x="0" y="182"/>
                    <a:pt x="70" y="382"/>
                  </a:cubicBezTo>
                  <a:lnTo>
                    <a:pt x="3908" y="11563"/>
                  </a:lnTo>
                  <a:lnTo>
                    <a:pt x="4471" y="15665"/>
                  </a:lnTo>
                  <a:cubicBezTo>
                    <a:pt x="4483" y="15780"/>
                    <a:pt x="4563" y="15872"/>
                    <a:pt x="4667" y="15907"/>
                  </a:cubicBezTo>
                  <a:lnTo>
                    <a:pt x="13607" y="18883"/>
                  </a:lnTo>
                  <a:cubicBezTo>
                    <a:pt x="13630" y="18895"/>
                    <a:pt x="13665" y="18895"/>
                    <a:pt x="13699" y="18895"/>
                  </a:cubicBezTo>
                  <a:cubicBezTo>
                    <a:pt x="13757" y="18895"/>
                    <a:pt x="13826" y="18872"/>
                    <a:pt x="13883" y="18837"/>
                  </a:cubicBezTo>
                  <a:cubicBezTo>
                    <a:pt x="13952" y="18768"/>
                    <a:pt x="13998" y="18676"/>
                    <a:pt x="13986" y="18573"/>
                  </a:cubicBezTo>
                  <a:lnTo>
                    <a:pt x="13423" y="14424"/>
                  </a:lnTo>
                  <a:cubicBezTo>
                    <a:pt x="13412" y="14413"/>
                    <a:pt x="13412" y="14390"/>
                    <a:pt x="13412" y="14378"/>
                  </a:cubicBezTo>
                  <a:lnTo>
                    <a:pt x="9551" y="3174"/>
                  </a:lnTo>
                  <a:cubicBezTo>
                    <a:pt x="9516" y="3094"/>
                    <a:pt x="9447" y="3025"/>
                    <a:pt x="9367" y="3002"/>
                  </a:cubicBezTo>
                  <a:lnTo>
                    <a:pt x="426" y="14"/>
                  </a:lnTo>
                  <a:cubicBezTo>
                    <a:pt x="396" y="5"/>
                    <a:pt x="366" y="0"/>
                    <a:pt x="336"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958;p63"/>
            <p:cNvSpPr/>
            <p:nvPr/>
          </p:nvSpPr>
          <p:spPr>
            <a:xfrm>
              <a:off x="3937975" y="3467825"/>
              <a:ext cx="338725" cy="152025"/>
            </a:xfrm>
            <a:custGeom>
              <a:avLst/>
              <a:gdLst/>
              <a:ahLst/>
              <a:cxnLst/>
              <a:rect l="l" t="t" r="r" b="b"/>
              <a:pathLst>
                <a:path w="13549" h="6081" extrusionOk="0">
                  <a:moveTo>
                    <a:pt x="4608" y="1"/>
                  </a:moveTo>
                  <a:lnTo>
                    <a:pt x="0" y="3092"/>
                  </a:lnTo>
                  <a:lnTo>
                    <a:pt x="8940" y="6080"/>
                  </a:lnTo>
                  <a:lnTo>
                    <a:pt x="13549" y="2977"/>
                  </a:lnTo>
                  <a:lnTo>
                    <a:pt x="4608" y="1"/>
                  </a:ln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959;p63"/>
            <p:cNvSpPr/>
            <p:nvPr/>
          </p:nvSpPr>
          <p:spPr>
            <a:xfrm>
              <a:off x="3930500" y="3460650"/>
              <a:ext cx="355400" cy="166375"/>
            </a:xfrm>
            <a:custGeom>
              <a:avLst/>
              <a:gdLst/>
              <a:ahLst/>
              <a:cxnLst/>
              <a:rect l="l" t="t" r="r" b="b"/>
              <a:pathLst>
                <a:path w="14216" h="6655" extrusionOk="0">
                  <a:moveTo>
                    <a:pt x="4953" y="610"/>
                  </a:moveTo>
                  <a:lnTo>
                    <a:pt x="13204" y="3356"/>
                  </a:lnTo>
                  <a:lnTo>
                    <a:pt x="9194" y="6045"/>
                  </a:lnTo>
                  <a:lnTo>
                    <a:pt x="943" y="3299"/>
                  </a:lnTo>
                  <a:lnTo>
                    <a:pt x="4953" y="610"/>
                  </a:lnTo>
                  <a:close/>
                  <a:moveTo>
                    <a:pt x="4916" y="1"/>
                  </a:moveTo>
                  <a:cubicBezTo>
                    <a:pt x="4860" y="1"/>
                    <a:pt x="4804" y="16"/>
                    <a:pt x="4758" y="47"/>
                  </a:cubicBezTo>
                  <a:lnTo>
                    <a:pt x="138" y="3149"/>
                  </a:lnTo>
                  <a:cubicBezTo>
                    <a:pt x="46" y="3207"/>
                    <a:pt x="0" y="3310"/>
                    <a:pt x="12" y="3425"/>
                  </a:cubicBezTo>
                  <a:cubicBezTo>
                    <a:pt x="23" y="3529"/>
                    <a:pt x="104" y="3621"/>
                    <a:pt x="207" y="3655"/>
                  </a:cubicBezTo>
                  <a:lnTo>
                    <a:pt x="9148" y="6643"/>
                  </a:lnTo>
                  <a:cubicBezTo>
                    <a:pt x="9182" y="6643"/>
                    <a:pt x="9205" y="6654"/>
                    <a:pt x="9239" y="6654"/>
                  </a:cubicBezTo>
                  <a:cubicBezTo>
                    <a:pt x="9297" y="6654"/>
                    <a:pt x="9354" y="6631"/>
                    <a:pt x="9400" y="6608"/>
                  </a:cubicBezTo>
                  <a:lnTo>
                    <a:pt x="14009" y="3506"/>
                  </a:lnTo>
                  <a:cubicBezTo>
                    <a:pt x="14215" y="3379"/>
                    <a:pt x="14169" y="3069"/>
                    <a:pt x="13940" y="3000"/>
                  </a:cubicBezTo>
                  <a:lnTo>
                    <a:pt x="4999" y="12"/>
                  </a:lnTo>
                  <a:cubicBezTo>
                    <a:pt x="4972" y="5"/>
                    <a:pt x="4944" y="1"/>
                    <a:pt x="491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960;p63"/>
            <p:cNvSpPr/>
            <p:nvPr/>
          </p:nvSpPr>
          <p:spPr>
            <a:xfrm>
              <a:off x="3726225" y="2846725"/>
              <a:ext cx="326975" cy="698425"/>
            </a:xfrm>
            <a:custGeom>
              <a:avLst/>
              <a:gdLst/>
              <a:ahLst/>
              <a:cxnLst/>
              <a:rect l="l" t="t" r="r" b="b"/>
              <a:pathLst>
                <a:path w="13079" h="27937" extrusionOk="0">
                  <a:moveTo>
                    <a:pt x="9378" y="0"/>
                  </a:moveTo>
                  <a:lnTo>
                    <a:pt x="1" y="6286"/>
                  </a:lnTo>
                  <a:lnTo>
                    <a:pt x="1115" y="14571"/>
                  </a:lnTo>
                  <a:lnTo>
                    <a:pt x="7953" y="24087"/>
                  </a:lnTo>
                  <a:lnTo>
                    <a:pt x="8470" y="27936"/>
                  </a:lnTo>
                  <a:lnTo>
                    <a:pt x="13078" y="24845"/>
                  </a:lnTo>
                  <a:lnTo>
                    <a:pt x="12527" y="20697"/>
                  </a:lnTo>
                  <a:lnTo>
                    <a:pt x="8665" y="9504"/>
                  </a:lnTo>
                  <a:lnTo>
                    <a:pt x="10493" y="8286"/>
                  </a:lnTo>
                  <a:lnTo>
                    <a:pt x="9378"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61;p63"/>
            <p:cNvSpPr/>
            <p:nvPr/>
          </p:nvSpPr>
          <p:spPr>
            <a:xfrm>
              <a:off x="3718750" y="2839500"/>
              <a:ext cx="341900" cy="712825"/>
            </a:xfrm>
            <a:custGeom>
              <a:avLst/>
              <a:gdLst/>
              <a:ahLst/>
              <a:cxnLst/>
              <a:rect l="l" t="t" r="r" b="b"/>
              <a:pathLst>
                <a:path w="13676" h="28513" extrusionOk="0">
                  <a:moveTo>
                    <a:pt x="9447" y="783"/>
                  </a:moveTo>
                  <a:lnTo>
                    <a:pt x="10481" y="8425"/>
                  </a:lnTo>
                  <a:lnTo>
                    <a:pt x="8803" y="9551"/>
                  </a:lnTo>
                  <a:cubicBezTo>
                    <a:pt x="8700" y="9620"/>
                    <a:pt x="8654" y="9758"/>
                    <a:pt x="8700" y="9885"/>
                  </a:cubicBezTo>
                  <a:lnTo>
                    <a:pt x="12538" y="21066"/>
                  </a:lnTo>
                  <a:lnTo>
                    <a:pt x="13067" y="24996"/>
                  </a:lnTo>
                  <a:lnTo>
                    <a:pt x="8987" y="27731"/>
                  </a:lnTo>
                  <a:lnTo>
                    <a:pt x="8539" y="24341"/>
                  </a:lnTo>
                  <a:cubicBezTo>
                    <a:pt x="8528" y="24295"/>
                    <a:pt x="8505" y="24249"/>
                    <a:pt x="8482" y="24215"/>
                  </a:cubicBezTo>
                  <a:lnTo>
                    <a:pt x="1690" y="14746"/>
                  </a:lnTo>
                  <a:lnTo>
                    <a:pt x="610" y="6713"/>
                  </a:lnTo>
                  <a:lnTo>
                    <a:pt x="9447" y="783"/>
                  </a:lnTo>
                  <a:close/>
                  <a:moveTo>
                    <a:pt x="9673" y="0"/>
                  </a:moveTo>
                  <a:cubicBezTo>
                    <a:pt x="9620" y="0"/>
                    <a:pt x="9565" y="15"/>
                    <a:pt x="9516" y="48"/>
                  </a:cubicBezTo>
                  <a:lnTo>
                    <a:pt x="139" y="6334"/>
                  </a:lnTo>
                  <a:cubicBezTo>
                    <a:pt x="47" y="6391"/>
                    <a:pt x="1" y="6506"/>
                    <a:pt x="24" y="6609"/>
                  </a:cubicBezTo>
                  <a:lnTo>
                    <a:pt x="1139" y="14895"/>
                  </a:lnTo>
                  <a:cubicBezTo>
                    <a:pt x="1139" y="14941"/>
                    <a:pt x="1162" y="14987"/>
                    <a:pt x="1185" y="15033"/>
                  </a:cubicBezTo>
                  <a:lnTo>
                    <a:pt x="7976" y="24490"/>
                  </a:lnTo>
                  <a:lnTo>
                    <a:pt x="8482" y="28271"/>
                  </a:lnTo>
                  <a:cubicBezTo>
                    <a:pt x="8493" y="28363"/>
                    <a:pt x="8562" y="28455"/>
                    <a:pt x="8654" y="28490"/>
                  </a:cubicBezTo>
                  <a:cubicBezTo>
                    <a:pt x="8689" y="28501"/>
                    <a:pt x="8723" y="28513"/>
                    <a:pt x="8769" y="28513"/>
                  </a:cubicBezTo>
                  <a:cubicBezTo>
                    <a:pt x="8826" y="28513"/>
                    <a:pt x="8884" y="28501"/>
                    <a:pt x="8930" y="28467"/>
                  </a:cubicBezTo>
                  <a:lnTo>
                    <a:pt x="13538" y="25375"/>
                  </a:lnTo>
                  <a:cubicBezTo>
                    <a:pt x="13630" y="25318"/>
                    <a:pt x="13676" y="25203"/>
                    <a:pt x="13664" y="25100"/>
                  </a:cubicBezTo>
                  <a:lnTo>
                    <a:pt x="13113" y="20951"/>
                  </a:lnTo>
                  <a:cubicBezTo>
                    <a:pt x="13101" y="20940"/>
                    <a:pt x="13101" y="20917"/>
                    <a:pt x="13090" y="20894"/>
                  </a:cubicBezTo>
                  <a:lnTo>
                    <a:pt x="9309" y="9908"/>
                  </a:lnTo>
                  <a:lnTo>
                    <a:pt x="10952" y="8816"/>
                  </a:lnTo>
                  <a:cubicBezTo>
                    <a:pt x="11044" y="8747"/>
                    <a:pt x="11090" y="8643"/>
                    <a:pt x="11079" y="8529"/>
                  </a:cubicBezTo>
                  <a:lnTo>
                    <a:pt x="9964" y="243"/>
                  </a:lnTo>
                  <a:cubicBezTo>
                    <a:pt x="9939" y="95"/>
                    <a:pt x="9809" y="0"/>
                    <a:pt x="9673"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62;p63"/>
            <p:cNvSpPr/>
            <p:nvPr/>
          </p:nvSpPr>
          <p:spPr>
            <a:xfrm>
              <a:off x="4122400" y="632850"/>
              <a:ext cx="228125" cy="277825"/>
            </a:xfrm>
            <a:custGeom>
              <a:avLst/>
              <a:gdLst/>
              <a:ahLst/>
              <a:cxnLst/>
              <a:rect l="l" t="t" r="r" b="b"/>
              <a:pathLst>
                <a:path w="9125" h="11113" extrusionOk="0">
                  <a:moveTo>
                    <a:pt x="4344" y="1"/>
                  </a:moveTo>
                  <a:lnTo>
                    <a:pt x="1" y="11113"/>
                  </a:lnTo>
                  <a:lnTo>
                    <a:pt x="9125" y="644"/>
                  </a:lnTo>
                  <a:lnTo>
                    <a:pt x="4344"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63;p63"/>
            <p:cNvSpPr/>
            <p:nvPr/>
          </p:nvSpPr>
          <p:spPr>
            <a:xfrm>
              <a:off x="4001450" y="247025"/>
              <a:ext cx="520600" cy="663650"/>
            </a:xfrm>
            <a:custGeom>
              <a:avLst/>
              <a:gdLst/>
              <a:ahLst/>
              <a:cxnLst/>
              <a:rect l="l" t="t" r="r" b="b"/>
              <a:pathLst>
                <a:path w="20824" h="26546" extrusionOk="0">
                  <a:moveTo>
                    <a:pt x="20823" y="0"/>
                  </a:moveTo>
                  <a:lnTo>
                    <a:pt x="1" y="13767"/>
                  </a:lnTo>
                  <a:lnTo>
                    <a:pt x="4839" y="26546"/>
                  </a:lnTo>
                  <a:lnTo>
                    <a:pt x="9182" y="15434"/>
                  </a:lnTo>
                  <a:lnTo>
                    <a:pt x="20823" y="0"/>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64;p63"/>
            <p:cNvSpPr/>
            <p:nvPr/>
          </p:nvSpPr>
          <p:spPr>
            <a:xfrm>
              <a:off x="4231000" y="247025"/>
              <a:ext cx="353400" cy="433825"/>
            </a:xfrm>
            <a:custGeom>
              <a:avLst/>
              <a:gdLst/>
              <a:ahLst/>
              <a:cxnLst/>
              <a:rect l="l" t="t" r="r" b="b"/>
              <a:pathLst>
                <a:path w="14136" h="17353" extrusionOk="0">
                  <a:moveTo>
                    <a:pt x="11641" y="0"/>
                  </a:moveTo>
                  <a:lnTo>
                    <a:pt x="0" y="15434"/>
                  </a:lnTo>
                  <a:lnTo>
                    <a:pt x="4781" y="16077"/>
                  </a:lnTo>
                  <a:lnTo>
                    <a:pt x="14135" y="17353"/>
                  </a:lnTo>
                  <a:lnTo>
                    <a:pt x="11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65;p63"/>
            <p:cNvSpPr/>
            <p:nvPr/>
          </p:nvSpPr>
          <p:spPr>
            <a:xfrm>
              <a:off x="3752950" y="247025"/>
              <a:ext cx="769100" cy="344200"/>
            </a:xfrm>
            <a:custGeom>
              <a:avLst/>
              <a:gdLst/>
              <a:ahLst/>
              <a:cxnLst/>
              <a:rect l="l" t="t" r="r" b="b"/>
              <a:pathLst>
                <a:path w="30764" h="13768" extrusionOk="0">
                  <a:moveTo>
                    <a:pt x="30763" y="0"/>
                  </a:moveTo>
                  <a:lnTo>
                    <a:pt x="0" y="12262"/>
                  </a:lnTo>
                  <a:lnTo>
                    <a:pt x="9941" y="13767"/>
                  </a:lnTo>
                  <a:lnTo>
                    <a:pt x="307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66;p63"/>
            <p:cNvSpPr/>
            <p:nvPr/>
          </p:nvSpPr>
          <p:spPr>
            <a:xfrm>
              <a:off x="3743475" y="239900"/>
              <a:ext cx="788050" cy="677975"/>
            </a:xfrm>
            <a:custGeom>
              <a:avLst/>
              <a:gdLst/>
              <a:ahLst/>
              <a:cxnLst/>
              <a:rect l="l" t="t" r="r" b="b"/>
              <a:pathLst>
                <a:path w="31522" h="27119" extrusionOk="0">
                  <a:moveTo>
                    <a:pt x="30292" y="940"/>
                  </a:moveTo>
                  <a:lnTo>
                    <a:pt x="19272" y="15546"/>
                  </a:lnTo>
                  <a:cubicBezTo>
                    <a:pt x="19260" y="15558"/>
                    <a:pt x="19237" y="15581"/>
                    <a:pt x="19237" y="15615"/>
                  </a:cubicBezTo>
                  <a:lnTo>
                    <a:pt x="15158" y="26038"/>
                  </a:lnTo>
                  <a:lnTo>
                    <a:pt x="10584" y="13960"/>
                  </a:lnTo>
                  <a:cubicBezTo>
                    <a:pt x="10550" y="13857"/>
                    <a:pt x="10469" y="13788"/>
                    <a:pt x="10366" y="13776"/>
                  </a:cubicBezTo>
                  <a:lnTo>
                    <a:pt x="1471" y="12432"/>
                  </a:lnTo>
                  <a:lnTo>
                    <a:pt x="30292" y="940"/>
                  </a:lnTo>
                  <a:close/>
                  <a:moveTo>
                    <a:pt x="31145" y="0"/>
                  </a:moveTo>
                  <a:cubicBezTo>
                    <a:pt x="31111" y="0"/>
                    <a:pt x="31075" y="7"/>
                    <a:pt x="31039" y="21"/>
                  </a:cubicBezTo>
                  <a:lnTo>
                    <a:pt x="265" y="12283"/>
                  </a:lnTo>
                  <a:cubicBezTo>
                    <a:pt x="0" y="12386"/>
                    <a:pt x="46" y="12788"/>
                    <a:pt x="333" y="12834"/>
                  </a:cubicBezTo>
                  <a:lnTo>
                    <a:pt x="10113" y="14305"/>
                  </a:lnTo>
                  <a:lnTo>
                    <a:pt x="14893" y="26934"/>
                  </a:lnTo>
                  <a:cubicBezTo>
                    <a:pt x="14928" y="27049"/>
                    <a:pt x="15043" y="27118"/>
                    <a:pt x="15158" y="27118"/>
                  </a:cubicBezTo>
                  <a:cubicBezTo>
                    <a:pt x="15273" y="27118"/>
                    <a:pt x="15376" y="27049"/>
                    <a:pt x="15422" y="26934"/>
                  </a:cubicBezTo>
                  <a:lnTo>
                    <a:pt x="19754" y="15856"/>
                  </a:lnTo>
                  <a:lnTo>
                    <a:pt x="31372" y="458"/>
                  </a:lnTo>
                  <a:cubicBezTo>
                    <a:pt x="31521" y="259"/>
                    <a:pt x="31361" y="0"/>
                    <a:pt x="3114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67;p63"/>
            <p:cNvSpPr/>
            <p:nvPr/>
          </p:nvSpPr>
          <p:spPr>
            <a:xfrm>
              <a:off x="3991025" y="239800"/>
              <a:ext cx="601125" cy="448225"/>
            </a:xfrm>
            <a:custGeom>
              <a:avLst/>
              <a:gdLst/>
              <a:ahLst/>
              <a:cxnLst/>
              <a:rect l="l" t="t" r="r" b="b"/>
              <a:pathLst>
                <a:path w="24045" h="17929" extrusionOk="0">
                  <a:moveTo>
                    <a:pt x="21241" y="0"/>
                  </a:moveTo>
                  <a:cubicBezTo>
                    <a:pt x="21187" y="0"/>
                    <a:pt x="21131" y="16"/>
                    <a:pt x="21080" y="48"/>
                  </a:cubicBezTo>
                  <a:lnTo>
                    <a:pt x="257" y="13815"/>
                  </a:lnTo>
                  <a:cubicBezTo>
                    <a:pt x="0" y="13995"/>
                    <a:pt x="168" y="14349"/>
                    <a:pt x="416" y="14349"/>
                  </a:cubicBezTo>
                  <a:cubicBezTo>
                    <a:pt x="467" y="14349"/>
                    <a:pt x="523" y="14333"/>
                    <a:pt x="579" y="14298"/>
                  </a:cubicBezTo>
                  <a:lnTo>
                    <a:pt x="21022" y="783"/>
                  </a:lnTo>
                  <a:lnTo>
                    <a:pt x="23401" y="17297"/>
                  </a:lnTo>
                  <a:lnTo>
                    <a:pt x="9634" y="15435"/>
                  </a:lnTo>
                  <a:cubicBezTo>
                    <a:pt x="9616" y="15432"/>
                    <a:pt x="9599" y="15431"/>
                    <a:pt x="9582" y="15431"/>
                  </a:cubicBezTo>
                  <a:cubicBezTo>
                    <a:pt x="9248" y="15431"/>
                    <a:pt x="9192" y="15955"/>
                    <a:pt x="9554" y="16010"/>
                  </a:cubicBezTo>
                  <a:lnTo>
                    <a:pt x="23700" y="17929"/>
                  </a:lnTo>
                  <a:lnTo>
                    <a:pt x="23734" y="17929"/>
                  </a:lnTo>
                  <a:cubicBezTo>
                    <a:pt x="23907" y="17929"/>
                    <a:pt x="24044" y="17780"/>
                    <a:pt x="24021" y="17607"/>
                  </a:cubicBezTo>
                  <a:lnTo>
                    <a:pt x="21528" y="255"/>
                  </a:lnTo>
                  <a:cubicBezTo>
                    <a:pt x="21503" y="98"/>
                    <a:pt x="21378" y="0"/>
                    <a:pt x="21241"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68;p63"/>
            <p:cNvSpPr/>
            <p:nvPr/>
          </p:nvSpPr>
          <p:spPr>
            <a:xfrm>
              <a:off x="4112925" y="641250"/>
              <a:ext cx="248375" cy="276625"/>
            </a:xfrm>
            <a:custGeom>
              <a:avLst/>
              <a:gdLst/>
              <a:ahLst/>
              <a:cxnLst/>
              <a:rect l="l" t="t" r="r" b="b"/>
              <a:pathLst>
                <a:path w="9935" h="11065" extrusionOk="0">
                  <a:moveTo>
                    <a:pt x="9513" y="1"/>
                  </a:moveTo>
                  <a:cubicBezTo>
                    <a:pt x="9434" y="1"/>
                    <a:pt x="9352" y="37"/>
                    <a:pt x="9286" y="124"/>
                  </a:cubicBezTo>
                  <a:lnTo>
                    <a:pt x="161" y="10593"/>
                  </a:lnTo>
                  <a:cubicBezTo>
                    <a:pt x="0" y="10777"/>
                    <a:pt x="138" y="11064"/>
                    <a:pt x="380" y="11064"/>
                  </a:cubicBezTo>
                  <a:cubicBezTo>
                    <a:pt x="460" y="11064"/>
                    <a:pt x="541" y="11030"/>
                    <a:pt x="586" y="10972"/>
                  </a:cubicBezTo>
                  <a:lnTo>
                    <a:pt x="9722" y="503"/>
                  </a:lnTo>
                  <a:cubicBezTo>
                    <a:pt x="9934" y="283"/>
                    <a:pt x="9734" y="1"/>
                    <a:pt x="95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69;p63"/>
            <p:cNvSpPr/>
            <p:nvPr/>
          </p:nvSpPr>
          <p:spPr>
            <a:xfrm>
              <a:off x="2592575" y="5169750"/>
              <a:ext cx="329275" cy="184750"/>
            </a:xfrm>
            <a:custGeom>
              <a:avLst/>
              <a:gdLst/>
              <a:ahLst/>
              <a:cxnLst/>
              <a:rect l="l" t="t" r="r" b="b"/>
              <a:pathLst>
                <a:path w="13171" h="7390" extrusionOk="0">
                  <a:moveTo>
                    <a:pt x="3793" y="0"/>
                  </a:moveTo>
                  <a:lnTo>
                    <a:pt x="1" y="2977"/>
                  </a:lnTo>
                  <a:lnTo>
                    <a:pt x="13170" y="7390"/>
                  </a:lnTo>
                  <a:lnTo>
                    <a:pt x="3793" y="0"/>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70;p63"/>
            <p:cNvSpPr/>
            <p:nvPr/>
          </p:nvSpPr>
          <p:spPr>
            <a:xfrm>
              <a:off x="2240950" y="4984725"/>
              <a:ext cx="680900" cy="369775"/>
            </a:xfrm>
            <a:custGeom>
              <a:avLst/>
              <a:gdLst/>
              <a:ahLst/>
              <a:cxnLst/>
              <a:rect l="l" t="t" r="r" b="b"/>
              <a:pathLst>
                <a:path w="27236" h="14791" extrusionOk="0">
                  <a:moveTo>
                    <a:pt x="0" y="1"/>
                  </a:moveTo>
                  <a:lnTo>
                    <a:pt x="17858" y="7401"/>
                  </a:lnTo>
                  <a:lnTo>
                    <a:pt x="27235" y="14791"/>
                  </a:lnTo>
                  <a:lnTo>
                    <a:pt x="24925" y="1322"/>
                  </a:lnTo>
                  <a:lnTo>
                    <a:pt x="0"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71;p63"/>
            <p:cNvSpPr/>
            <p:nvPr/>
          </p:nvSpPr>
          <p:spPr>
            <a:xfrm>
              <a:off x="2240950" y="4984725"/>
              <a:ext cx="446475" cy="405400"/>
            </a:xfrm>
            <a:custGeom>
              <a:avLst/>
              <a:gdLst/>
              <a:ahLst/>
              <a:cxnLst/>
              <a:rect l="l" t="t" r="r" b="b"/>
              <a:pathLst>
                <a:path w="17859" h="16216" extrusionOk="0">
                  <a:moveTo>
                    <a:pt x="0" y="1"/>
                  </a:moveTo>
                  <a:lnTo>
                    <a:pt x="6631" y="16216"/>
                  </a:lnTo>
                  <a:lnTo>
                    <a:pt x="14066" y="10378"/>
                  </a:lnTo>
                  <a:lnTo>
                    <a:pt x="17858" y="7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72;p63"/>
            <p:cNvSpPr/>
            <p:nvPr/>
          </p:nvSpPr>
          <p:spPr>
            <a:xfrm>
              <a:off x="2240950" y="4859475"/>
              <a:ext cx="818500" cy="158325"/>
            </a:xfrm>
            <a:custGeom>
              <a:avLst/>
              <a:gdLst/>
              <a:ahLst/>
              <a:cxnLst/>
              <a:rect l="l" t="t" r="r" b="b"/>
              <a:pathLst>
                <a:path w="32740" h="6333" extrusionOk="0">
                  <a:moveTo>
                    <a:pt x="32740" y="0"/>
                  </a:moveTo>
                  <a:lnTo>
                    <a:pt x="0" y="5011"/>
                  </a:lnTo>
                  <a:lnTo>
                    <a:pt x="24925" y="6332"/>
                  </a:lnTo>
                  <a:lnTo>
                    <a:pt x="32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73;p63"/>
            <p:cNvSpPr/>
            <p:nvPr/>
          </p:nvSpPr>
          <p:spPr>
            <a:xfrm>
              <a:off x="2231450" y="4852200"/>
              <a:ext cx="838025" cy="509475"/>
            </a:xfrm>
            <a:custGeom>
              <a:avLst/>
              <a:gdLst/>
              <a:ahLst/>
              <a:cxnLst/>
              <a:rect l="l" t="t" r="r" b="b"/>
              <a:pathLst>
                <a:path w="33521" h="20379" extrusionOk="0">
                  <a:moveTo>
                    <a:pt x="32120" y="728"/>
                  </a:moveTo>
                  <a:lnTo>
                    <a:pt x="25133" y="6394"/>
                  </a:lnTo>
                  <a:cubicBezTo>
                    <a:pt x="25041" y="6462"/>
                    <a:pt x="25007" y="6566"/>
                    <a:pt x="25030" y="6669"/>
                  </a:cubicBezTo>
                  <a:lnTo>
                    <a:pt x="27201" y="19402"/>
                  </a:lnTo>
                  <a:lnTo>
                    <a:pt x="18410" y="12473"/>
                  </a:lnTo>
                  <a:cubicBezTo>
                    <a:pt x="18387" y="12461"/>
                    <a:pt x="18364" y="12450"/>
                    <a:pt x="18341" y="12438"/>
                  </a:cubicBezTo>
                  <a:lnTo>
                    <a:pt x="1449" y="5428"/>
                  </a:lnTo>
                  <a:lnTo>
                    <a:pt x="32120" y="728"/>
                  </a:lnTo>
                  <a:close/>
                  <a:moveTo>
                    <a:pt x="33134" y="0"/>
                  </a:moveTo>
                  <a:cubicBezTo>
                    <a:pt x="33118" y="0"/>
                    <a:pt x="33102" y="2"/>
                    <a:pt x="33085" y="4"/>
                  </a:cubicBezTo>
                  <a:lnTo>
                    <a:pt x="346" y="5015"/>
                  </a:lnTo>
                  <a:cubicBezTo>
                    <a:pt x="58" y="5049"/>
                    <a:pt x="1" y="5451"/>
                    <a:pt x="277" y="5555"/>
                  </a:cubicBezTo>
                  <a:lnTo>
                    <a:pt x="18089" y="12955"/>
                  </a:lnTo>
                  <a:lnTo>
                    <a:pt x="27431" y="20321"/>
                  </a:lnTo>
                  <a:cubicBezTo>
                    <a:pt x="27489" y="20356"/>
                    <a:pt x="27546" y="20379"/>
                    <a:pt x="27615" y="20379"/>
                  </a:cubicBezTo>
                  <a:cubicBezTo>
                    <a:pt x="27661" y="20379"/>
                    <a:pt x="27719" y="20367"/>
                    <a:pt x="27765" y="20333"/>
                  </a:cubicBezTo>
                  <a:cubicBezTo>
                    <a:pt x="27868" y="20275"/>
                    <a:pt x="27925" y="20161"/>
                    <a:pt x="27902" y="20046"/>
                  </a:cubicBezTo>
                  <a:lnTo>
                    <a:pt x="25627" y="6738"/>
                  </a:lnTo>
                  <a:lnTo>
                    <a:pt x="33304" y="510"/>
                  </a:lnTo>
                  <a:cubicBezTo>
                    <a:pt x="33520" y="337"/>
                    <a:pt x="33390" y="0"/>
                    <a:pt x="33134"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74;p63"/>
            <p:cNvSpPr/>
            <p:nvPr/>
          </p:nvSpPr>
          <p:spPr>
            <a:xfrm>
              <a:off x="2233475" y="4977500"/>
              <a:ext cx="640575" cy="419800"/>
            </a:xfrm>
            <a:custGeom>
              <a:avLst/>
              <a:gdLst/>
              <a:ahLst/>
              <a:cxnLst/>
              <a:rect l="l" t="t" r="r" b="b"/>
              <a:pathLst>
                <a:path w="25623" h="16792" extrusionOk="0">
                  <a:moveTo>
                    <a:pt x="291" y="1"/>
                  </a:moveTo>
                  <a:cubicBezTo>
                    <a:pt x="200" y="1"/>
                    <a:pt x="121" y="45"/>
                    <a:pt x="69" y="117"/>
                  </a:cubicBezTo>
                  <a:cubicBezTo>
                    <a:pt x="12" y="198"/>
                    <a:pt x="0" y="301"/>
                    <a:pt x="35" y="393"/>
                  </a:cubicBezTo>
                  <a:lnTo>
                    <a:pt x="6665" y="16619"/>
                  </a:lnTo>
                  <a:cubicBezTo>
                    <a:pt x="6700" y="16700"/>
                    <a:pt x="6769" y="16757"/>
                    <a:pt x="6861" y="16780"/>
                  </a:cubicBezTo>
                  <a:cubicBezTo>
                    <a:pt x="6884" y="16792"/>
                    <a:pt x="6907" y="16792"/>
                    <a:pt x="6930" y="16792"/>
                  </a:cubicBezTo>
                  <a:cubicBezTo>
                    <a:pt x="6999" y="16792"/>
                    <a:pt x="7056" y="16780"/>
                    <a:pt x="7114" y="16746"/>
                  </a:cubicBezTo>
                  <a:lnTo>
                    <a:pt x="18329" y="7920"/>
                  </a:lnTo>
                  <a:cubicBezTo>
                    <a:pt x="18569" y="7736"/>
                    <a:pt x="18395" y="7404"/>
                    <a:pt x="18156" y="7404"/>
                  </a:cubicBezTo>
                  <a:cubicBezTo>
                    <a:pt x="18098" y="7404"/>
                    <a:pt x="18035" y="7424"/>
                    <a:pt x="17973" y="7472"/>
                  </a:cubicBezTo>
                  <a:lnTo>
                    <a:pt x="7056" y="16056"/>
                  </a:lnTo>
                  <a:lnTo>
                    <a:pt x="736" y="600"/>
                  </a:lnTo>
                  <a:lnTo>
                    <a:pt x="25213" y="1910"/>
                  </a:lnTo>
                  <a:cubicBezTo>
                    <a:pt x="25217" y="1910"/>
                    <a:pt x="25220" y="1910"/>
                    <a:pt x="25224" y="1910"/>
                  </a:cubicBezTo>
                  <a:cubicBezTo>
                    <a:pt x="25593" y="1910"/>
                    <a:pt x="25623" y="1347"/>
                    <a:pt x="25247" y="1336"/>
                  </a:cubicBezTo>
                  <a:lnTo>
                    <a:pt x="322" y="3"/>
                  </a:lnTo>
                  <a:cubicBezTo>
                    <a:pt x="311" y="1"/>
                    <a:pt x="301" y="1"/>
                    <a:pt x="2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75;p63"/>
            <p:cNvSpPr/>
            <p:nvPr/>
          </p:nvSpPr>
          <p:spPr>
            <a:xfrm>
              <a:off x="2582450" y="5237200"/>
              <a:ext cx="349450" cy="124475"/>
            </a:xfrm>
            <a:custGeom>
              <a:avLst/>
              <a:gdLst/>
              <a:ahLst/>
              <a:cxnLst/>
              <a:rect l="l" t="t" r="r" b="b"/>
              <a:pathLst>
                <a:path w="13978" h="4979" extrusionOk="0">
                  <a:moveTo>
                    <a:pt x="406" y="1"/>
                  </a:moveTo>
                  <a:cubicBezTo>
                    <a:pt x="115" y="1"/>
                    <a:pt x="0" y="440"/>
                    <a:pt x="314" y="555"/>
                  </a:cubicBezTo>
                  <a:lnTo>
                    <a:pt x="13483" y="4967"/>
                  </a:lnTo>
                  <a:cubicBezTo>
                    <a:pt x="13506" y="4979"/>
                    <a:pt x="13541" y="4979"/>
                    <a:pt x="13575" y="4979"/>
                  </a:cubicBezTo>
                  <a:cubicBezTo>
                    <a:pt x="13897" y="4979"/>
                    <a:pt x="13977" y="4519"/>
                    <a:pt x="13667" y="4416"/>
                  </a:cubicBezTo>
                  <a:lnTo>
                    <a:pt x="498" y="14"/>
                  </a:lnTo>
                  <a:cubicBezTo>
                    <a:pt x="466" y="5"/>
                    <a:pt x="435" y="1"/>
                    <a:pt x="406"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76;p63"/>
            <p:cNvSpPr/>
            <p:nvPr/>
          </p:nvSpPr>
          <p:spPr>
            <a:xfrm>
              <a:off x="5501400" y="3507475"/>
              <a:ext cx="308275" cy="160050"/>
            </a:xfrm>
            <a:custGeom>
              <a:avLst/>
              <a:gdLst/>
              <a:ahLst/>
              <a:cxnLst/>
              <a:rect l="l" t="t" r="r" b="b"/>
              <a:pathLst>
                <a:path w="12331" h="6402" extrusionOk="0">
                  <a:moveTo>
                    <a:pt x="0" y="1"/>
                  </a:moveTo>
                  <a:lnTo>
                    <a:pt x="12331" y="6402"/>
                  </a:lnTo>
                  <a:lnTo>
                    <a:pt x="12331" y="6402"/>
                  </a:lnTo>
                  <a:lnTo>
                    <a:pt x="11837" y="1598"/>
                  </a:lnTo>
                  <a:lnTo>
                    <a:pt x="0" y="1"/>
                  </a:ln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7;p63"/>
            <p:cNvSpPr/>
            <p:nvPr/>
          </p:nvSpPr>
          <p:spPr>
            <a:xfrm>
              <a:off x="5501400" y="3314700"/>
              <a:ext cx="739225" cy="424650"/>
            </a:xfrm>
            <a:custGeom>
              <a:avLst/>
              <a:gdLst/>
              <a:ahLst/>
              <a:cxnLst/>
              <a:rect l="l" t="t" r="r" b="b"/>
              <a:pathLst>
                <a:path w="29569" h="16986" extrusionOk="0">
                  <a:moveTo>
                    <a:pt x="11285" y="1"/>
                  </a:moveTo>
                  <a:lnTo>
                    <a:pt x="0" y="7712"/>
                  </a:lnTo>
                  <a:lnTo>
                    <a:pt x="11837" y="9309"/>
                  </a:lnTo>
                  <a:lnTo>
                    <a:pt x="29568" y="16986"/>
                  </a:lnTo>
                  <a:lnTo>
                    <a:pt x="11285" y="1"/>
                  </a:lnTo>
                  <a:close/>
                </a:path>
              </a:pathLst>
            </a:custGeom>
            <a:solidFill>
              <a:srgbClr val="F6D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78;p63"/>
            <p:cNvSpPr/>
            <p:nvPr/>
          </p:nvSpPr>
          <p:spPr>
            <a:xfrm>
              <a:off x="5797300" y="3547425"/>
              <a:ext cx="443325" cy="355100"/>
            </a:xfrm>
            <a:custGeom>
              <a:avLst/>
              <a:gdLst/>
              <a:ahLst/>
              <a:cxnLst/>
              <a:rect l="l" t="t" r="r" b="b"/>
              <a:pathLst>
                <a:path w="17733" h="14204" extrusionOk="0">
                  <a:moveTo>
                    <a:pt x="1" y="0"/>
                  </a:moveTo>
                  <a:lnTo>
                    <a:pt x="495" y="4804"/>
                  </a:lnTo>
                  <a:lnTo>
                    <a:pt x="1472" y="14204"/>
                  </a:lnTo>
                  <a:lnTo>
                    <a:pt x="17732" y="767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79;p63"/>
            <p:cNvSpPr/>
            <p:nvPr/>
          </p:nvSpPr>
          <p:spPr>
            <a:xfrm>
              <a:off x="5761400" y="3064200"/>
              <a:ext cx="479225" cy="675150"/>
            </a:xfrm>
            <a:custGeom>
              <a:avLst/>
              <a:gdLst/>
              <a:ahLst/>
              <a:cxnLst/>
              <a:rect l="l" t="t" r="r" b="b"/>
              <a:pathLst>
                <a:path w="19169" h="27006" extrusionOk="0">
                  <a:moveTo>
                    <a:pt x="0" y="0"/>
                  </a:moveTo>
                  <a:lnTo>
                    <a:pt x="885" y="10021"/>
                  </a:lnTo>
                  <a:lnTo>
                    <a:pt x="19168" y="2700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80;p63"/>
            <p:cNvSpPr/>
            <p:nvPr/>
          </p:nvSpPr>
          <p:spPr>
            <a:xfrm>
              <a:off x="5491925" y="3057275"/>
              <a:ext cx="758175" cy="689550"/>
            </a:xfrm>
            <a:custGeom>
              <a:avLst/>
              <a:gdLst/>
              <a:ahLst/>
              <a:cxnLst/>
              <a:rect l="l" t="t" r="r" b="b"/>
              <a:pathLst>
                <a:path w="30327" h="27582" extrusionOk="0">
                  <a:moveTo>
                    <a:pt x="11159" y="1311"/>
                  </a:moveTo>
                  <a:lnTo>
                    <a:pt x="29120" y="26616"/>
                  </a:lnTo>
                  <a:lnTo>
                    <a:pt x="12331" y="19353"/>
                  </a:lnTo>
                  <a:cubicBezTo>
                    <a:pt x="12308" y="19342"/>
                    <a:pt x="12273" y="19330"/>
                    <a:pt x="12250" y="19330"/>
                  </a:cubicBezTo>
                  <a:lnTo>
                    <a:pt x="1161" y="17836"/>
                  </a:lnTo>
                  <a:lnTo>
                    <a:pt x="11825" y="10539"/>
                  </a:lnTo>
                  <a:cubicBezTo>
                    <a:pt x="11905" y="10482"/>
                    <a:pt x="11951" y="10378"/>
                    <a:pt x="11940" y="10275"/>
                  </a:cubicBezTo>
                  <a:lnTo>
                    <a:pt x="11159" y="1311"/>
                  </a:lnTo>
                  <a:close/>
                  <a:moveTo>
                    <a:pt x="10791" y="1"/>
                  </a:moveTo>
                  <a:cubicBezTo>
                    <a:pt x="10634" y="1"/>
                    <a:pt x="10481" y="125"/>
                    <a:pt x="10504" y="312"/>
                  </a:cubicBezTo>
                  <a:lnTo>
                    <a:pt x="11365" y="10160"/>
                  </a:lnTo>
                  <a:lnTo>
                    <a:pt x="219" y="17779"/>
                  </a:lnTo>
                  <a:cubicBezTo>
                    <a:pt x="0" y="17928"/>
                    <a:pt x="81" y="18262"/>
                    <a:pt x="345" y="18296"/>
                  </a:cubicBezTo>
                  <a:lnTo>
                    <a:pt x="12135" y="19893"/>
                  </a:lnTo>
                  <a:lnTo>
                    <a:pt x="29844" y="27547"/>
                  </a:lnTo>
                  <a:cubicBezTo>
                    <a:pt x="29878" y="27570"/>
                    <a:pt x="29913" y="27570"/>
                    <a:pt x="29947" y="27581"/>
                  </a:cubicBezTo>
                  <a:lnTo>
                    <a:pt x="29959" y="27581"/>
                  </a:lnTo>
                  <a:cubicBezTo>
                    <a:pt x="30189" y="27581"/>
                    <a:pt x="30327" y="27317"/>
                    <a:pt x="30189" y="27122"/>
                  </a:cubicBezTo>
                  <a:lnTo>
                    <a:pt x="11021" y="116"/>
                  </a:lnTo>
                  <a:cubicBezTo>
                    <a:pt x="10961" y="36"/>
                    <a:pt x="10875" y="1"/>
                    <a:pt x="1079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81;p63"/>
            <p:cNvSpPr/>
            <p:nvPr/>
          </p:nvSpPr>
          <p:spPr>
            <a:xfrm>
              <a:off x="5773275" y="3307450"/>
              <a:ext cx="476250" cy="602275"/>
            </a:xfrm>
            <a:custGeom>
              <a:avLst/>
              <a:gdLst/>
              <a:ahLst/>
              <a:cxnLst/>
              <a:rect l="l" t="t" r="r" b="b"/>
              <a:pathLst>
                <a:path w="19050" h="24091" extrusionOk="0">
                  <a:moveTo>
                    <a:pt x="413" y="1"/>
                  </a:moveTo>
                  <a:cubicBezTo>
                    <a:pt x="189" y="1"/>
                    <a:pt x="0" y="304"/>
                    <a:pt x="215" y="509"/>
                  </a:cubicBezTo>
                  <a:lnTo>
                    <a:pt x="18176" y="17184"/>
                  </a:lnTo>
                  <a:lnTo>
                    <a:pt x="2674" y="23389"/>
                  </a:lnTo>
                  <a:lnTo>
                    <a:pt x="1249" y="9576"/>
                  </a:lnTo>
                  <a:cubicBezTo>
                    <a:pt x="1228" y="9401"/>
                    <a:pt x="1094" y="9319"/>
                    <a:pt x="960" y="9319"/>
                  </a:cubicBezTo>
                  <a:cubicBezTo>
                    <a:pt x="804" y="9319"/>
                    <a:pt x="650" y="9430"/>
                    <a:pt x="674" y="9634"/>
                  </a:cubicBezTo>
                  <a:lnTo>
                    <a:pt x="2145" y="23826"/>
                  </a:lnTo>
                  <a:cubicBezTo>
                    <a:pt x="2157" y="23918"/>
                    <a:pt x="2203" y="23998"/>
                    <a:pt x="2283" y="24044"/>
                  </a:cubicBezTo>
                  <a:cubicBezTo>
                    <a:pt x="2329" y="24067"/>
                    <a:pt x="2375" y="24090"/>
                    <a:pt x="2433" y="24090"/>
                  </a:cubicBezTo>
                  <a:cubicBezTo>
                    <a:pt x="2467" y="24090"/>
                    <a:pt x="2502" y="24079"/>
                    <a:pt x="2536" y="24067"/>
                  </a:cubicBezTo>
                  <a:lnTo>
                    <a:pt x="18808" y="17551"/>
                  </a:lnTo>
                  <a:cubicBezTo>
                    <a:pt x="19004" y="17471"/>
                    <a:pt x="19050" y="17207"/>
                    <a:pt x="18900" y="17069"/>
                  </a:cubicBezTo>
                  <a:lnTo>
                    <a:pt x="606" y="84"/>
                  </a:lnTo>
                  <a:cubicBezTo>
                    <a:pt x="544" y="25"/>
                    <a:pt x="477" y="1"/>
                    <a:pt x="41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82;p63"/>
            <p:cNvSpPr/>
            <p:nvPr/>
          </p:nvSpPr>
          <p:spPr>
            <a:xfrm>
              <a:off x="5491075" y="3500650"/>
              <a:ext cx="328675" cy="174350"/>
            </a:xfrm>
            <a:custGeom>
              <a:avLst/>
              <a:gdLst/>
              <a:ahLst/>
              <a:cxnLst/>
              <a:rect l="l" t="t" r="r" b="b"/>
              <a:pathLst>
                <a:path w="13147" h="6974" extrusionOk="0">
                  <a:moveTo>
                    <a:pt x="418" y="0"/>
                  </a:moveTo>
                  <a:cubicBezTo>
                    <a:pt x="156" y="0"/>
                    <a:pt x="0" y="380"/>
                    <a:pt x="287" y="538"/>
                  </a:cubicBezTo>
                  <a:lnTo>
                    <a:pt x="12606" y="6939"/>
                  </a:lnTo>
                  <a:cubicBezTo>
                    <a:pt x="12652" y="6962"/>
                    <a:pt x="12698" y="6973"/>
                    <a:pt x="12744" y="6973"/>
                  </a:cubicBezTo>
                  <a:cubicBezTo>
                    <a:pt x="13043" y="6973"/>
                    <a:pt x="13146" y="6560"/>
                    <a:pt x="12882" y="6422"/>
                  </a:cubicBezTo>
                  <a:lnTo>
                    <a:pt x="551" y="33"/>
                  </a:lnTo>
                  <a:cubicBezTo>
                    <a:pt x="505" y="10"/>
                    <a:pt x="460" y="0"/>
                    <a:pt x="41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83;p63"/>
            <p:cNvSpPr/>
            <p:nvPr/>
          </p:nvSpPr>
          <p:spPr>
            <a:xfrm>
              <a:off x="1168475" y="1291975"/>
              <a:ext cx="1304050" cy="1080625"/>
            </a:xfrm>
            <a:custGeom>
              <a:avLst/>
              <a:gdLst/>
              <a:ahLst/>
              <a:cxnLst/>
              <a:rect l="l" t="t" r="r" b="b"/>
              <a:pathLst>
                <a:path w="52162" h="43225" extrusionOk="0">
                  <a:moveTo>
                    <a:pt x="47031" y="0"/>
                  </a:moveTo>
                  <a:cubicBezTo>
                    <a:pt x="46335" y="0"/>
                    <a:pt x="45589" y="147"/>
                    <a:pt x="44818" y="457"/>
                  </a:cubicBezTo>
                  <a:lnTo>
                    <a:pt x="6241" y="15879"/>
                  </a:lnTo>
                  <a:cubicBezTo>
                    <a:pt x="2724" y="17292"/>
                    <a:pt x="1" y="21544"/>
                    <a:pt x="162" y="25382"/>
                  </a:cubicBezTo>
                  <a:lnTo>
                    <a:pt x="690" y="38356"/>
                  </a:lnTo>
                  <a:cubicBezTo>
                    <a:pt x="816" y="41355"/>
                    <a:pt x="2660" y="43225"/>
                    <a:pt x="5138" y="43225"/>
                  </a:cubicBezTo>
                  <a:cubicBezTo>
                    <a:pt x="5832" y="43225"/>
                    <a:pt x="6575" y="43078"/>
                    <a:pt x="7344" y="42769"/>
                  </a:cubicBezTo>
                  <a:lnTo>
                    <a:pt x="35108" y="31657"/>
                  </a:lnTo>
                  <a:cubicBezTo>
                    <a:pt x="36448" y="32603"/>
                    <a:pt x="38107" y="33059"/>
                    <a:pt x="39960" y="33059"/>
                  </a:cubicBezTo>
                  <a:cubicBezTo>
                    <a:pt x="41730" y="33059"/>
                    <a:pt x="43676" y="32643"/>
                    <a:pt x="45692" y="31841"/>
                  </a:cubicBezTo>
                  <a:cubicBezTo>
                    <a:pt x="46094" y="31680"/>
                    <a:pt x="46496" y="31496"/>
                    <a:pt x="46910" y="31312"/>
                  </a:cubicBezTo>
                  <a:cubicBezTo>
                    <a:pt x="44301" y="31163"/>
                    <a:pt x="43037" y="30013"/>
                    <a:pt x="42462" y="28726"/>
                  </a:cubicBezTo>
                  <a:lnTo>
                    <a:pt x="45921" y="27336"/>
                  </a:lnTo>
                  <a:cubicBezTo>
                    <a:pt x="49438" y="25934"/>
                    <a:pt x="52161" y="21682"/>
                    <a:pt x="52012" y="17844"/>
                  </a:cubicBezTo>
                  <a:lnTo>
                    <a:pt x="51472" y="4858"/>
                  </a:lnTo>
                  <a:cubicBezTo>
                    <a:pt x="51355" y="1862"/>
                    <a:pt x="49509" y="0"/>
                    <a:pt x="47031" y="0"/>
                  </a:cubicBezTo>
                  <a:close/>
                </a:path>
              </a:pathLst>
            </a:custGeom>
            <a:solidFill>
              <a:srgbClr val="FE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84;p63"/>
            <p:cNvSpPr/>
            <p:nvPr/>
          </p:nvSpPr>
          <p:spPr>
            <a:xfrm>
              <a:off x="1161300" y="1284775"/>
              <a:ext cx="1318700" cy="1094850"/>
            </a:xfrm>
            <a:custGeom>
              <a:avLst/>
              <a:gdLst/>
              <a:ahLst/>
              <a:cxnLst/>
              <a:rect l="l" t="t" r="r" b="b"/>
              <a:pathLst>
                <a:path w="52748" h="43794" extrusionOk="0">
                  <a:moveTo>
                    <a:pt x="47325" y="571"/>
                  </a:moveTo>
                  <a:cubicBezTo>
                    <a:pt x="48126" y="571"/>
                    <a:pt x="48868" y="780"/>
                    <a:pt x="49506" y="1193"/>
                  </a:cubicBezTo>
                  <a:cubicBezTo>
                    <a:pt x="50713" y="1975"/>
                    <a:pt x="51403" y="3377"/>
                    <a:pt x="51483" y="5158"/>
                  </a:cubicBezTo>
                  <a:lnTo>
                    <a:pt x="52012" y="18132"/>
                  </a:lnTo>
                  <a:cubicBezTo>
                    <a:pt x="52161" y="21855"/>
                    <a:pt x="49518" y="25992"/>
                    <a:pt x="46105" y="27360"/>
                  </a:cubicBezTo>
                  <a:lnTo>
                    <a:pt x="42646" y="28739"/>
                  </a:lnTo>
                  <a:cubicBezTo>
                    <a:pt x="42577" y="28773"/>
                    <a:pt x="42520" y="28831"/>
                    <a:pt x="42485" y="28900"/>
                  </a:cubicBezTo>
                  <a:cubicBezTo>
                    <a:pt x="42451" y="28968"/>
                    <a:pt x="42451" y="29049"/>
                    <a:pt x="42485" y="29129"/>
                  </a:cubicBezTo>
                  <a:cubicBezTo>
                    <a:pt x="43129" y="30554"/>
                    <a:pt x="44358" y="31439"/>
                    <a:pt x="46128" y="31761"/>
                  </a:cubicBezTo>
                  <a:lnTo>
                    <a:pt x="45875" y="31853"/>
                  </a:lnTo>
                  <a:cubicBezTo>
                    <a:pt x="43857" y="32664"/>
                    <a:pt x="41952" y="33069"/>
                    <a:pt x="40242" y="33069"/>
                  </a:cubicBezTo>
                  <a:cubicBezTo>
                    <a:pt x="38437" y="33069"/>
                    <a:pt x="36847" y="32618"/>
                    <a:pt x="35567" y="31715"/>
                  </a:cubicBezTo>
                  <a:cubicBezTo>
                    <a:pt x="35517" y="31679"/>
                    <a:pt x="35458" y="31661"/>
                    <a:pt x="35398" y="31661"/>
                  </a:cubicBezTo>
                  <a:cubicBezTo>
                    <a:pt x="35362" y="31661"/>
                    <a:pt x="35326" y="31668"/>
                    <a:pt x="35291" y="31680"/>
                  </a:cubicBezTo>
                  <a:lnTo>
                    <a:pt x="7528" y="42781"/>
                  </a:lnTo>
                  <a:cubicBezTo>
                    <a:pt x="6806" y="43074"/>
                    <a:pt x="6096" y="43219"/>
                    <a:pt x="5427" y="43219"/>
                  </a:cubicBezTo>
                  <a:cubicBezTo>
                    <a:pt x="4625" y="43219"/>
                    <a:pt x="3880" y="43011"/>
                    <a:pt x="3241" y="42598"/>
                  </a:cubicBezTo>
                  <a:cubicBezTo>
                    <a:pt x="2035" y="41828"/>
                    <a:pt x="1334" y="40414"/>
                    <a:pt x="1265" y="38633"/>
                  </a:cubicBezTo>
                  <a:lnTo>
                    <a:pt x="736" y="25659"/>
                  </a:lnTo>
                  <a:cubicBezTo>
                    <a:pt x="587" y="21936"/>
                    <a:pt x="3230" y="17799"/>
                    <a:pt x="6643" y="16443"/>
                  </a:cubicBezTo>
                  <a:lnTo>
                    <a:pt x="45220" y="1009"/>
                  </a:lnTo>
                  <a:cubicBezTo>
                    <a:pt x="45947" y="717"/>
                    <a:pt x="46657" y="571"/>
                    <a:pt x="47325" y="571"/>
                  </a:cubicBezTo>
                  <a:close/>
                  <a:moveTo>
                    <a:pt x="47323" y="1"/>
                  </a:moveTo>
                  <a:cubicBezTo>
                    <a:pt x="46580" y="1"/>
                    <a:pt x="45797" y="161"/>
                    <a:pt x="45002" y="481"/>
                  </a:cubicBezTo>
                  <a:lnTo>
                    <a:pt x="6424" y="15902"/>
                  </a:lnTo>
                  <a:cubicBezTo>
                    <a:pt x="2805" y="17350"/>
                    <a:pt x="1" y="21740"/>
                    <a:pt x="161" y="25682"/>
                  </a:cubicBezTo>
                  <a:lnTo>
                    <a:pt x="690" y="38656"/>
                  </a:lnTo>
                  <a:cubicBezTo>
                    <a:pt x="770" y="40632"/>
                    <a:pt x="1563" y="42195"/>
                    <a:pt x="2919" y="43080"/>
                  </a:cubicBezTo>
                  <a:cubicBezTo>
                    <a:pt x="3650" y="43541"/>
                    <a:pt x="4491" y="43793"/>
                    <a:pt x="5355" y="43793"/>
                  </a:cubicBezTo>
                  <a:cubicBezTo>
                    <a:pt x="5375" y="43793"/>
                    <a:pt x="5394" y="43793"/>
                    <a:pt x="5413" y="43793"/>
                  </a:cubicBezTo>
                  <a:cubicBezTo>
                    <a:pt x="6218" y="43781"/>
                    <a:pt x="6999" y="43620"/>
                    <a:pt x="7734" y="43322"/>
                  </a:cubicBezTo>
                  <a:lnTo>
                    <a:pt x="35360" y="32278"/>
                  </a:lnTo>
                  <a:cubicBezTo>
                    <a:pt x="36718" y="33189"/>
                    <a:pt x="38377" y="33646"/>
                    <a:pt x="40245" y="33646"/>
                  </a:cubicBezTo>
                  <a:cubicBezTo>
                    <a:pt x="42029" y="33646"/>
                    <a:pt x="44005" y="33229"/>
                    <a:pt x="46093" y="32393"/>
                  </a:cubicBezTo>
                  <a:cubicBezTo>
                    <a:pt x="46507" y="32232"/>
                    <a:pt x="46921" y="32048"/>
                    <a:pt x="47323" y="31853"/>
                  </a:cubicBezTo>
                  <a:cubicBezTo>
                    <a:pt x="47599" y="31726"/>
                    <a:pt x="47518" y="31324"/>
                    <a:pt x="47220" y="31313"/>
                  </a:cubicBezTo>
                  <a:cubicBezTo>
                    <a:pt x="45232" y="31198"/>
                    <a:pt x="43864" y="30474"/>
                    <a:pt x="43140" y="29164"/>
                  </a:cubicBezTo>
                  <a:lnTo>
                    <a:pt x="46312" y="27900"/>
                  </a:lnTo>
                  <a:cubicBezTo>
                    <a:pt x="49932" y="26452"/>
                    <a:pt x="52747" y="22062"/>
                    <a:pt x="52575" y="18120"/>
                  </a:cubicBezTo>
                  <a:lnTo>
                    <a:pt x="52046" y="5135"/>
                  </a:lnTo>
                  <a:cubicBezTo>
                    <a:pt x="51977" y="3170"/>
                    <a:pt x="51173" y="1595"/>
                    <a:pt x="49817" y="722"/>
                  </a:cubicBezTo>
                  <a:cubicBezTo>
                    <a:pt x="49083" y="241"/>
                    <a:pt x="48233" y="1"/>
                    <a:pt x="47323"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85;p63"/>
            <p:cNvSpPr/>
            <p:nvPr/>
          </p:nvSpPr>
          <p:spPr>
            <a:xfrm>
              <a:off x="2095000" y="1672475"/>
              <a:ext cx="125850" cy="142350"/>
            </a:xfrm>
            <a:custGeom>
              <a:avLst/>
              <a:gdLst/>
              <a:ahLst/>
              <a:cxnLst/>
              <a:rect l="l" t="t" r="r" b="b"/>
              <a:pathLst>
                <a:path w="5034" h="5694" extrusionOk="0">
                  <a:moveTo>
                    <a:pt x="3258" y="1"/>
                  </a:moveTo>
                  <a:cubicBezTo>
                    <a:pt x="2989" y="1"/>
                    <a:pt x="2701" y="57"/>
                    <a:pt x="2402" y="176"/>
                  </a:cubicBezTo>
                  <a:cubicBezTo>
                    <a:pt x="1058" y="716"/>
                    <a:pt x="0" y="2348"/>
                    <a:pt x="69" y="3830"/>
                  </a:cubicBezTo>
                  <a:cubicBezTo>
                    <a:pt x="114" y="4980"/>
                    <a:pt x="825" y="5694"/>
                    <a:pt x="1775" y="5694"/>
                  </a:cubicBezTo>
                  <a:cubicBezTo>
                    <a:pt x="2041" y="5694"/>
                    <a:pt x="2326" y="5638"/>
                    <a:pt x="2620" y="5520"/>
                  </a:cubicBezTo>
                  <a:cubicBezTo>
                    <a:pt x="3976" y="4980"/>
                    <a:pt x="5034" y="3348"/>
                    <a:pt x="4976" y="1865"/>
                  </a:cubicBezTo>
                  <a:cubicBezTo>
                    <a:pt x="4922" y="709"/>
                    <a:pt x="4212" y="1"/>
                    <a:pt x="3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86;p63"/>
            <p:cNvSpPr/>
            <p:nvPr/>
          </p:nvSpPr>
          <p:spPr>
            <a:xfrm>
              <a:off x="1871775" y="1761850"/>
              <a:ext cx="125275" cy="142375"/>
            </a:xfrm>
            <a:custGeom>
              <a:avLst/>
              <a:gdLst/>
              <a:ahLst/>
              <a:cxnLst/>
              <a:rect l="l" t="t" r="r" b="b"/>
              <a:pathLst>
                <a:path w="5011" h="5695" extrusionOk="0">
                  <a:moveTo>
                    <a:pt x="3242" y="1"/>
                  </a:moveTo>
                  <a:cubicBezTo>
                    <a:pt x="2974" y="1"/>
                    <a:pt x="2687" y="57"/>
                    <a:pt x="2391" y="175"/>
                  </a:cubicBezTo>
                  <a:cubicBezTo>
                    <a:pt x="1035" y="715"/>
                    <a:pt x="0" y="2370"/>
                    <a:pt x="46" y="3841"/>
                  </a:cubicBezTo>
                  <a:cubicBezTo>
                    <a:pt x="91" y="4988"/>
                    <a:pt x="799" y="5694"/>
                    <a:pt x="1752" y="5694"/>
                  </a:cubicBezTo>
                  <a:cubicBezTo>
                    <a:pt x="2021" y="5694"/>
                    <a:pt x="2310" y="5638"/>
                    <a:pt x="2609" y="5519"/>
                  </a:cubicBezTo>
                  <a:cubicBezTo>
                    <a:pt x="3965" y="4979"/>
                    <a:pt x="5011" y="3347"/>
                    <a:pt x="4953" y="1864"/>
                  </a:cubicBezTo>
                  <a:cubicBezTo>
                    <a:pt x="4908" y="715"/>
                    <a:pt x="4197" y="1"/>
                    <a:pt x="3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87;p63"/>
            <p:cNvSpPr/>
            <p:nvPr/>
          </p:nvSpPr>
          <p:spPr>
            <a:xfrm>
              <a:off x="1647675" y="1851200"/>
              <a:ext cx="125575" cy="142625"/>
            </a:xfrm>
            <a:custGeom>
              <a:avLst/>
              <a:gdLst/>
              <a:ahLst/>
              <a:cxnLst/>
              <a:rect l="l" t="t" r="r" b="b"/>
              <a:pathLst>
                <a:path w="5023" h="5705" extrusionOk="0">
                  <a:moveTo>
                    <a:pt x="3253" y="1"/>
                  </a:moveTo>
                  <a:cubicBezTo>
                    <a:pt x="2985" y="1"/>
                    <a:pt x="2699" y="57"/>
                    <a:pt x="2403" y="175"/>
                  </a:cubicBezTo>
                  <a:cubicBezTo>
                    <a:pt x="1047" y="727"/>
                    <a:pt x="1" y="2358"/>
                    <a:pt x="70" y="3829"/>
                  </a:cubicBezTo>
                  <a:cubicBezTo>
                    <a:pt x="115" y="4988"/>
                    <a:pt x="826" y="5704"/>
                    <a:pt x="1777" y="5704"/>
                  </a:cubicBezTo>
                  <a:cubicBezTo>
                    <a:pt x="2043" y="5704"/>
                    <a:pt x="2327" y="5648"/>
                    <a:pt x="2621" y="5530"/>
                  </a:cubicBezTo>
                  <a:cubicBezTo>
                    <a:pt x="3977" y="4990"/>
                    <a:pt x="5023" y="3358"/>
                    <a:pt x="4965" y="1876"/>
                  </a:cubicBezTo>
                  <a:cubicBezTo>
                    <a:pt x="4920" y="717"/>
                    <a:pt x="4209" y="1"/>
                    <a:pt x="3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88;p63"/>
            <p:cNvSpPr/>
            <p:nvPr/>
          </p:nvSpPr>
          <p:spPr>
            <a:xfrm>
              <a:off x="1423875" y="1940800"/>
              <a:ext cx="125875" cy="142375"/>
            </a:xfrm>
            <a:custGeom>
              <a:avLst/>
              <a:gdLst/>
              <a:ahLst/>
              <a:cxnLst/>
              <a:rect l="l" t="t" r="r" b="b"/>
              <a:pathLst>
                <a:path w="5035" h="5695" extrusionOk="0">
                  <a:moveTo>
                    <a:pt x="3270" y="1"/>
                  </a:moveTo>
                  <a:cubicBezTo>
                    <a:pt x="3001" y="1"/>
                    <a:pt x="2713" y="57"/>
                    <a:pt x="2414" y="176"/>
                  </a:cubicBezTo>
                  <a:cubicBezTo>
                    <a:pt x="1058" y="716"/>
                    <a:pt x="1" y="2348"/>
                    <a:pt x="70" y="3831"/>
                  </a:cubicBezTo>
                  <a:cubicBezTo>
                    <a:pt x="115" y="4980"/>
                    <a:pt x="833" y="5694"/>
                    <a:pt x="1786" y="5694"/>
                  </a:cubicBezTo>
                  <a:cubicBezTo>
                    <a:pt x="2053" y="5694"/>
                    <a:pt x="2338" y="5638"/>
                    <a:pt x="2632" y="5520"/>
                  </a:cubicBezTo>
                  <a:cubicBezTo>
                    <a:pt x="3988" y="4980"/>
                    <a:pt x="5034" y="3337"/>
                    <a:pt x="4977" y="1866"/>
                  </a:cubicBezTo>
                  <a:cubicBezTo>
                    <a:pt x="4932" y="710"/>
                    <a:pt x="4223" y="1"/>
                    <a:pt x="32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89;p63"/>
            <p:cNvSpPr/>
            <p:nvPr/>
          </p:nvSpPr>
          <p:spPr>
            <a:xfrm>
              <a:off x="4688375" y="5140700"/>
              <a:ext cx="378100" cy="317225"/>
            </a:xfrm>
            <a:custGeom>
              <a:avLst/>
              <a:gdLst/>
              <a:ahLst/>
              <a:cxnLst/>
              <a:rect l="l" t="t" r="r" b="b"/>
              <a:pathLst>
                <a:path w="15124" h="12689" extrusionOk="0">
                  <a:moveTo>
                    <a:pt x="10068" y="1"/>
                  </a:moveTo>
                  <a:cubicBezTo>
                    <a:pt x="9972" y="1"/>
                    <a:pt x="9876" y="5"/>
                    <a:pt x="9779" y="13"/>
                  </a:cubicBezTo>
                  <a:cubicBezTo>
                    <a:pt x="8263" y="151"/>
                    <a:pt x="7251" y="1312"/>
                    <a:pt x="7136" y="2829"/>
                  </a:cubicBezTo>
                  <a:cubicBezTo>
                    <a:pt x="6267" y="1497"/>
                    <a:pt x="4825" y="597"/>
                    <a:pt x="3402" y="597"/>
                  </a:cubicBezTo>
                  <a:cubicBezTo>
                    <a:pt x="3302" y="597"/>
                    <a:pt x="3202" y="602"/>
                    <a:pt x="3103" y="611"/>
                  </a:cubicBezTo>
                  <a:cubicBezTo>
                    <a:pt x="1115" y="783"/>
                    <a:pt x="0" y="2702"/>
                    <a:pt x="609" y="4886"/>
                  </a:cubicBezTo>
                  <a:cubicBezTo>
                    <a:pt x="1264" y="7265"/>
                    <a:pt x="3344" y="8885"/>
                    <a:pt x="5079" y="10022"/>
                  </a:cubicBezTo>
                  <a:cubicBezTo>
                    <a:pt x="6286" y="10815"/>
                    <a:pt x="7401" y="11401"/>
                    <a:pt x="7527" y="11470"/>
                  </a:cubicBezTo>
                  <a:lnTo>
                    <a:pt x="9860" y="12689"/>
                  </a:lnTo>
                  <a:lnTo>
                    <a:pt x="11423" y="11126"/>
                  </a:lnTo>
                  <a:cubicBezTo>
                    <a:pt x="11986" y="10563"/>
                    <a:pt x="12503" y="9954"/>
                    <a:pt x="12974" y="9322"/>
                  </a:cubicBezTo>
                  <a:cubicBezTo>
                    <a:pt x="14020" y="7943"/>
                    <a:pt x="15123" y="6046"/>
                    <a:pt x="14468" y="3668"/>
                  </a:cubicBezTo>
                  <a:cubicBezTo>
                    <a:pt x="13889" y="1579"/>
                    <a:pt x="11957" y="1"/>
                    <a:pt x="10068"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90;p63"/>
            <p:cNvSpPr/>
            <p:nvPr/>
          </p:nvSpPr>
          <p:spPr>
            <a:xfrm>
              <a:off x="4688075" y="5133750"/>
              <a:ext cx="386150" cy="331350"/>
            </a:xfrm>
            <a:custGeom>
              <a:avLst/>
              <a:gdLst/>
              <a:ahLst/>
              <a:cxnLst/>
              <a:rect l="l" t="t" r="r" b="b"/>
              <a:pathLst>
                <a:path w="15446" h="13254" extrusionOk="0">
                  <a:moveTo>
                    <a:pt x="10064" y="569"/>
                  </a:moveTo>
                  <a:cubicBezTo>
                    <a:pt x="11838" y="569"/>
                    <a:pt x="13655" y="2061"/>
                    <a:pt x="14204" y="4026"/>
                  </a:cubicBezTo>
                  <a:cubicBezTo>
                    <a:pt x="14825" y="6290"/>
                    <a:pt x="13768" y="8106"/>
                    <a:pt x="12768" y="9439"/>
                  </a:cubicBezTo>
                  <a:cubicBezTo>
                    <a:pt x="12297" y="10059"/>
                    <a:pt x="11780" y="10645"/>
                    <a:pt x="11239" y="11208"/>
                  </a:cubicBezTo>
                  <a:lnTo>
                    <a:pt x="9826" y="12622"/>
                  </a:lnTo>
                  <a:lnTo>
                    <a:pt x="7677" y="11496"/>
                  </a:lnTo>
                  <a:cubicBezTo>
                    <a:pt x="7654" y="11484"/>
                    <a:pt x="6505" y="10887"/>
                    <a:pt x="5252" y="10059"/>
                  </a:cubicBezTo>
                  <a:cubicBezTo>
                    <a:pt x="3552" y="8944"/>
                    <a:pt x="1529" y="7382"/>
                    <a:pt x="897" y="5095"/>
                  </a:cubicBezTo>
                  <a:cubicBezTo>
                    <a:pt x="610" y="4026"/>
                    <a:pt x="736" y="2992"/>
                    <a:pt x="1253" y="2233"/>
                  </a:cubicBezTo>
                  <a:cubicBezTo>
                    <a:pt x="1690" y="1613"/>
                    <a:pt x="2379" y="1222"/>
                    <a:pt x="3138" y="1176"/>
                  </a:cubicBezTo>
                  <a:lnTo>
                    <a:pt x="3138" y="1165"/>
                  </a:lnTo>
                  <a:cubicBezTo>
                    <a:pt x="3221" y="1158"/>
                    <a:pt x="3304" y="1154"/>
                    <a:pt x="3388" y="1154"/>
                  </a:cubicBezTo>
                  <a:cubicBezTo>
                    <a:pt x="4677" y="1154"/>
                    <a:pt x="6065" y="1973"/>
                    <a:pt x="6907" y="3268"/>
                  </a:cubicBezTo>
                  <a:cubicBezTo>
                    <a:pt x="6962" y="3341"/>
                    <a:pt x="7054" y="3393"/>
                    <a:pt x="7153" y="3393"/>
                  </a:cubicBezTo>
                  <a:cubicBezTo>
                    <a:pt x="7178" y="3393"/>
                    <a:pt x="7204" y="3389"/>
                    <a:pt x="7229" y="3383"/>
                  </a:cubicBezTo>
                  <a:cubicBezTo>
                    <a:pt x="7344" y="3348"/>
                    <a:pt x="7424" y="3245"/>
                    <a:pt x="7436" y="3130"/>
                  </a:cubicBezTo>
                  <a:cubicBezTo>
                    <a:pt x="7551" y="1693"/>
                    <a:pt x="8481" y="693"/>
                    <a:pt x="9814" y="579"/>
                  </a:cubicBezTo>
                  <a:cubicBezTo>
                    <a:pt x="9898" y="572"/>
                    <a:pt x="9981" y="569"/>
                    <a:pt x="10064" y="569"/>
                  </a:cubicBezTo>
                  <a:close/>
                  <a:moveTo>
                    <a:pt x="10085" y="0"/>
                  </a:moveTo>
                  <a:cubicBezTo>
                    <a:pt x="9975" y="0"/>
                    <a:pt x="9866" y="5"/>
                    <a:pt x="9757" y="15"/>
                  </a:cubicBezTo>
                  <a:cubicBezTo>
                    <a:pt x="8412" y="119"/>
                    <a:pt x="7286" y="1084"/>
                    <a:pt x="6976" y="2394"/>
                  </a:cubicBezTo>
                  <a:cubicBezTo>
                    <a:pt x="6022" y="1271"/>
                    <a:pt x="4696" y="587"/>
                    <a:pt x="3405" y="587"/>
                  </a:cubicBezTo>
                  <a:cubicBezTo>
                    <a:pt x="3296" y="587"/>
                    <a:pt x="3188" y="592"/>
                    <a:pt x="3080" y="602"/>
                  </a:cubicBezTo>
                  <a:cubicBezTo>
                    <a:pt x="2161" y="671"/>
                    <a:pt x="1311" y="1153"/>
                    <a:pt x="782" y="1912"/>
                  </a:cubicBezTo>
                  <a:cubicBezTo>
                    <a:pt x="162" y="2808"/>
                    <a:pt x="1" y="4015"/>
                    <a:pt x="345" y="5244"/>
                  </a:cubicBezTo>
                  <a:cubicBezTo>
                    <a:pt x="1023" y="7715"/>
                    <a:pt x="3149" y="9370"/>
                    <a:pt x="4931" y="10542"/>
                  </a:cubicBezTo>
                  <a:cubicBezTo>
                    <a:pt x="6229" y="11392"/>
                    <a:pt x="7401" y="12001"/>
                    <a:pt x="7413" y="12001"/>
                  </a:cubicBezTo>
                  <a:lnTo>
                    <a:pt x="9746" y="13219"/>
                  </a:lnTo>
                  <a:cubicBezTo>
                    <a:pt x="9780" y="13242"/>
                    <a:pt x="9826" y="13254"/>
                    <a:pt x="9872" y="13254"/>
                  </a:cubicBezTo>
                  <a:cubicBezTo>
                    <a:pt x="9952" y="13254"/>
                    <a:pt x="10021" y="13219"/>
                    <a:pt x="10079" y="13173"/>
                  </a:cubicBezTo>
                  <a:lnTo>
                    <a:pt x="11642" y="11611"/>
                  </a:lnTo>
                  <a:cubicBezTo>
                    <a:pt x="12205" y="11036"/>
                    <a:pt x="12733" y="10415"/>
                    <a:pt x="13216" y="9772"/>
                  </a:cubicBezTo>
                  <a:cubicBezTo>
                    <a:pt x="14296" y="8335"/>
                    <a:pt x="15445" y="6370"/>
                    <a:pt x="14744" y="3865"/>
                  </a:cubicBezTo>
                  <a:cubicBezTo>
                    <a:pt x="14145" y="1674"/>
                    <a:pt x="12098" y="0"/>
                    <a:pt x="10085"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91;p63"/>
            <p:cNvSpPr/>
            <p:nvPr/>
          </p:nvSpPr>
          <p:spPr>
            <a:xfrm>
              <a:off x="2279425" y="631100"/>
              <a:ext cx="378100" cy="317225"/>
            </a:xfrm>
            <a:custGeom>
              <a:avLst/>
              <a:gdLst/>
              <a:ahLst/>
              <a:cxnLst/>
              <a:rect l="l" t="t" r="r" b="b"/>
              <a:pathLst>
                <a:path w="15124" h="12689" extrusionOk="0">
                  <a:moveTo>
                    <a:pt x="5066" y="1"/>
                  </a:moveTo>
                  <a:cubicBezTo>
                    <a:pt x="3167" y="1"/>
                    <a:pt x="1236" y="1579"/>
                    <a:pt x="667" y="3667"/>
                  </a:cubicBezTo>
                  <a:cubicBezTo>
                    <a:pt x="1" y="6046"/>
                    <a:pt x="1116" y="7942"/>
                    <a:pt x="2150" y="9321"/>
                  </a:cubicBezTo>
                  <a:cubicBezTo>
                    <a:pt x="2621" y="9953"/>
                    <a:pt x="3150" y="10551"/>
                    <a:pt x="3701" y="11125"/>
                  </a:cubicBezTo>
                  <a:lnTo>
                    <a:pt x="5264" y="12688"/>
                  </a:lnTo>
                  <a:lnTo>
                    <a:pt x="7597" y="11470"/>
                  </a:lnTo>
                  <a:cubicBezTo>
                    <a:pt x="7723" y="11401"/>
                    <a:pt x="8838" y="10815"/>
                    <a:pt x="10056" y="10022"/>
                  </a:cubicBezTo>
                  <a:cubicBezTo>
                    <a:pt x="11791" y="8885"/>
                    <a:pt x="13860" y="7264"/>
                    <a:pt x="14515" y="4886"/>
                  </a:cubicBezTo>
                  <a:cubicBezTo>
                    <a:pt x="15124" y="2691"/>
                    <a:pt x="14009" y="783"/>
                    <a:pt x="12033" y="599"/>
                  </a:cubicBezTo>
                  <a:cubicBezTo>
                    <a:pt x="11940" y="591"/>
                    <a:pt x="11848" y="588"/>
                    <a:pt x="11756" y="588"/>
                  </a:cubicBezTo>
                  <a:cubicBezTo>
                    <a:pt x="10325" y="588"/>
                    <a:pt x="8873" y="1490"/>
                    <a:pt x="7988" y="2829"/>
                  </a:cubicBezTo>
                  <a:cubicBezTo>
                    <a:pt x="7873" y="1300"/>
                    <a:pt x="6861" y="151"/>
                    <a:pt x="5356" y="13"/>
                  </a:cubicBezTo>
                  <a:cubicBezTo>
                    <a:pt x="5259" y="5"/>
                    <a:pt x="5163" y="1"/>
                    <a:pt x="5066"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92;p63"/>
            <p:cNvSpPr/>
            <p:nvPr/>
          </p:nvSpPr>
          <p:spPr>
            <a:xfrm>
              <a:off x="2271675" y="623900"/>
              <a:ext cx="386150" cy="331600"/>
            </a:xfrm>
            <a:custGeom>
              <a:avLst/>
              <a:gdLst/>
              <a:ahLst/>
              <a:cxnLst/>
              <a:rect l="l" t="t" r="r" b="b"/>
              <a:pathLst>
                <a:path w="15446" h="13264" extrusionOk="0">
                  <a:moveTo>
                    <a:pt x="5367" y="577"/>
                  </a:moveTo>
                  <a:cubicBezTo>
                    <a:pt x="5459" y="577"/>
                    <a:pt x="5551" y="577"/>
                    <a:pt x="5643" y="588"/>
                  </a:cubicBezTo>
                  <a:cubicBezTo>
                    <a:pt x="6976" y="703"/>
                    <a:pt x="7907" y="1703"/>
                    <a:pt x="8022" y="3128"/>
                  </a:cubicBezTo>
                  <a:cubicBezTo>
                    <a:pt x="8036" y="3296"/>
                    <a:pt x="8170" y="3396"/>
                    <a:pt x="8308" y="3396"/>
                  </a:cubicBezTo>
                  <a:cubicBezTo>
                    <a:pt x="8397" y="3396"/>
                    <a:pt x="8488" y="3355"/>
                    <a:pt x="8550" y="3266"/>
                  </a:cubicBezTo>
                  <a:cubicBezTo>
                    <a:pt x="9391" y="1972"/>
                    <a:pt x="10779" y="1164"/>
                    <a:pt x="12067" y="1164"/>
                  </a:cubicBezTo>
                  <a:cubicBezTo>
                    <a:pt x="12152" y="1164"/>
                    <a:pt x="12236" y="1167"/>
                    <a:pt x="12320" y="1174"/>
                  </a:cubicBezTo>
                  <a:cubicBezTo>
                    <a:pt x="13078" y="1232"/>
                    <a:pt x="13768" y="1623"/>
                    <a:pt x="14204" y="2243"/>
                  </a:cubicBezTo>
                  <a:cubicBezTo>
                    <a:pt x="14721" y="2990"/>
                    <a:pt x="14848" y="4036"/>
                    <a:pt x="14561" y="5093"/>
                  </a:cubicBezTo>
                  <a:cubicBezTo>
                    <a:pt x="13928" y="7380"/>
                    <a:pt x="11894" y="8954"/>
                    <a:pt x="10205" y="10057"/>
                  </a:cubicBezTo>
                  <a:cubicBezTo>
                    <a:pt x="8953" y="10885"/>
                    <a:pt x="7792" y="11494"/>
                    <a:pt x="7780" y="11494"/>
                  </a:cubicBezTo>
                  <a:lnTo>
                    <a:pt x="5632" y="12620"/>
                  </a:lnTo>
                  <a:lnTo>
                    <a:pt x="4218" y="11207"/>
                  </a:lnTo>
                  <a:cubicBezTo>
                    <a:pt x="3666" y="10644"/>
                    <a:pt x="3161" y="10057"/>
                    <a:pt x="2690" y="9437"/>
                  </a:cubicBezTo>
                  <a:cubicBezTo>
                    <a:pt x="1690" y="8104"/>
                    <a:pt x="633" y="6288"/>
                    <a:pt x="1253" y="4024"/>
                  </a:cubicBezTo>
                  <a:cubicBezTo>
                    <a:pt x="1793" y="2071"/>
                    <a:pt x="3598" y="577"/>
                    <a:pt x="5367" y="577"/>
                  </a:cubicBezTo>
                  <a:close/>
                  <a:moveTo>
                    <a:pt x="5368" y="0"/>
                  </a:moveTo>
                  <a:cubicBezTo>
                    <a:pt x="3350" y="0"/>
                    <a:pt x="1302" y="1678"/>
                    <a:pt x="690" y="3875"/>
                  </a:cubicBezTo>
                  <a:cubicBezTo>
                    <a:pt x="1" y="6380"/>
                    <a:pt x="1150" y="8345"/>
                    <a:pt x="2230" y="9782"/>
                  </a:cubicBezTo>
                  <a:cubicBezTo>
                    <a:pt x="2713" y="10425"/>
                    <a:pt x="3241" y="11034"/>
                    <a:pt x="3804" y="11609"/>
                  </a:cubicBezTo>
                  <a:lnTo>
                    <a:pt x="5367" y="13183"/>
                  </a:lnTo>
                  <a:cubicBezTo>
                    <a:pt x="5425" y="13229"/>
                    <a:pt x="5494" y="13264"/>
                    <a:pt x="5574" y="13264"/>
                  </a:cubicBezTo>
                  <a:cubicBezTo>
                    <a:pt x="5620" y="13264"/>
                    <a:pt x="5666" y="13252"/>
                    <a:pt x="5712" y="13229"/>
                  </a:cubicBezTo>
                  <a:lnTo>
                    <a:pt x="8045" y="12011"/>
                  </a:lnTo>
                  <a:cubicBezTo>
                    <a:pt x="8056" y="12011"/>
                    <a:pt x="9217" y="11402"/>
                    <a:pt x="10515" y="10540"/>
                  </a:cubicBezTo>
                  <a:cubicBezTo>
                    <a:pt x="12285" y="9379"/>
                    <a:pt x="14411" y="7725"/>
                    <a:pt x="15101" y="5254"/>
                  </a:cubicBezTo>
                  <a:cubicBezTo>
                    <a:pt x="15445" y="4024"/>
                    <a:pt x="15285" y="2806"/>
                    <a:pt x="14664" y="1910"/>
                  </a:cubicBezTo>
                  <a:cubicBezTo>
                    <a:pt x="14135" y="1151"/>
                    <a:pt x="13285" y="669"/>
                    <a:pt x="12366" y="600"/>
                  </a:cubicBezTo>
                  <a:cubicBezTo>
                    <a:pt x="12265" y="592"/>
                    <a:pt x="12164" y="587"/>
                    <a:pt x="12063" y="587"/>
                  </a:cubicBezTo>
                  <a:cubicBezTo>
                    <a:pt x="10765" y="587"/>
                    <a:pt x="9429" y="1263"/>
                    <a:pt x="8470" y="2404"/>
                  </a:cubicBezTo>
                  <a:cubicBezTo>
                    <a:pt x="8160" y="1082"/>
                    <a:pt x="7034" y="117"/>
                    <a:pt x="5678" y="14"/>
                  </a:cubicBezTo>
                  <a:cubicBezTo>
                    <a:pt x="5574" y="5"/>
                    <a:pt x="5471" y="0"/>
                    <a:pt x="5368"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93;p63"/>
            <p:cNvSpPr/>
            <p:nvPr/>
          </p:nvSpPr>
          <p:spPr>
            <a:xfrm>
              <a:off x="6055300" y="2509350"/>
              <a:ext cx="394750" cy="310375"/>
            </a:xfrm>
            <a:custGeom>
              <a:avLst/>
              <a:gdLst/>
              <a:ahLst/>
              <a:cxnLst/>
              <a:rect l="l" t="t" r="r" b="b"/>
              <a:pathLst>
                <a:path w="15790" h="12415" extrusionOk="0">
                  <a:moveTo>
                    <a:pt x="5407" y="1"/>
                  </a:moveTo>
                  <a:cubicBezTo>
                    <a:pt x="3616" y="1"/>
                    <a:pt x="1746" y="1233"/>
                    <a:pt x="966" y="3015"/>
                  </a:cubicBezTo>
                  <a:cubicBezTo>
                    <a:pt x="0" y="5244"/>
                    <a:pt x="885" y="7244"/>
                    <a:pt x="1758" y="8726"/>
                  </a:cubicBezTo>
                  <a:cubicBezTo>
                    <a:pt x="2172" y="9404"/>
                    <a:pt x="2620" y="10059"/>
                    <a:pt x="3114" y="10691"/>
                  </a:cubicBezTo>
                  <a:lnTo>
                    <a:pt x="4505" y="12415"/>
                  </a:lnTo>
                  <a:lnTo>
                    <a:pt x="7033" y="11530"/>
                  </a:lnTo>
                  <a:cubicBezTo>
                    <a:pt x="7159" y="11496"/>
                    <a:pt x="8366" y="11059"/>
                    <a:pt x="9699" y="10450"/>
                  </a:cubicBezTo>
                  <a:cubicBezTo>
                    <a:pt x="11607" y="9565"/>
                    <a:pt x="13928" y="8266"/>
                    <a:pt x="14893" y="6037"/>
                  </a:cubicBezTo>
                  <a:cubicBezTo>
                    <a:pt x="15790" y="3980"/>
                    <a:pt x="14893" y="1969"/>
                    <a:pt x="12905" y="1532"/>
                  </a:cubicBezTo>
                  <a:cubicBezTo>
                    <a:pt x="12649" y="1476"/>
                    <a:pt x="12388" y="1450"/>
                    <a:pt x="12125" y="1450"/>
                  </a:cubicBezTo>
                  <a:cubicBezTo>
                    <a:pt x="10816" y="1450"/>
                    <a:pt x="9465" y="2112"/>
                    <a:pt x="8527" y="3164"/>
                  </a:cubicBezTo>
                  <a:cubicBezTo>
                    <a:pt x="8596" y="1670"/>
                    <a:pt x="7711" y="406"/>
                    <a:pt x="6194" y="84"/>
                  </a:cubicBezTo>
                  <a:cubicBezTo>
                    <a:pt x="5936" y="28"/>
                    <a:pt x="5672" y="1"/>
                    <a:pt x="540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94;p63"/>
            <p:cNvSpPr/>
            <p:nvPr/>
          </p:nvSpPr>
          <p:spPr>
            <a:xfrm>
              <a:off x="6047250" y="2502075"/>
              <a:ext cx="399350" cy="325125"/>
            </a:xfrm>
            <a:custGeom>
              <a:avLst/>
              <a:gdLst/>
              <a:ahLst/>
              <a:cxnLst/>
              <a:rect l="l" t="t" r="r" b="b"/>
              <a:pathLst>
                <a:path w="15974" h="13005" extrusionOk="0">
                  <a:moveTo>
                    <a:pt x="5723" y="571"/>
                  </a:moveTo>
                  <a:cubicBezTo>
                    <a:pt x="5976" y="571"/>
                    <a:pt x="6217" y="605"/>
                    <a:pt x="6447" y="651"/>
                  </a:cubicBezTo>
                  <a:cubicBezTo>
                    <a:pt x="7803" y="938"/>
                    <a:pt x="8631" y="2042"/>
                    <a:pt x="8562" y="3444"/>
                  </a:cubicBezTo>
                  <a:cubicBezTo>
                    <a:pt x="8550" y="3570"/>
                    <a:pt x="8619" y="3685"/>
                    <a:pt x="8734" y="3731"/>
                  </a:cubicBezTo>
                  <a:cubicBezTo>
                    <a:pt x="8768" y="3745"/>
                    <a:pt x="8804" y="3751"/>
                    <a:pt x="8839" y="3751"/>
                  </a:cubicBezTo>
                  <a:cubicBezTo>
                    <a:pt x="8920" y="3751"/>
                    <a:pt x="8999" y="3715"/>
                    <a:pt x="9056" y="3650"/>
                  </a:cubicBezTo>
                  <a:cubicBezTo>
                    <a:pt x="9965" y="2636"/>
                    <a:pt x="11256" y="2036"/>
                    <a:pt x="12459" y="2036"/>
                  </a:cubicBezTo>
                  <a:cubicBezTo>
                    <a:pt x="12701" y="2036"/>
                    <a:pt x="12939" y="2061"/>
                    <a:pt x="13170" y="2111"/>
                  </a:cubicBezTo>
                  <a:cubicBezTo>
                    <a:pt x="13940" y="2260"/>
                    <a:pt x="14606" y="2754"/>
                    <a:pt x="14974" y="3455"/>
                  </a:cubicBezTo>
                  <a:cubicBezTo>
                    <a:pt x="15388" y="4248"/>
                    <a:pt x="15376" y="5259"/>
                    <a:pt x="14951" y="6225"/>
                  </a:cubicBezTo>
                  <a:cubicBezTo>
                    <a:pt x="14020" y="8362"/>
                    <a:pt x="11768" y="9626"/>
                    <a:pt x="9906" y="10488"/>
                  </a:cubicBezTo>
                  <a:cubicBezTo>
                    <a:pt x="8516" y="11131"/>
                    <a:pt x="7263" y="11557"/>
                    <a:pt x="7252" y="11557"/>
                  </a:cubicBezTo>
                  <a:lnTo>
                    <a:pt x="4919" y="12373"/>
                  </a:lnTo>
                  <a:lnTo>
                    <a:pt x="3655" y="10798"/>
                  </a:lnTo>
                  <a:cubicBezTo>
                    <a:pt x="3172" y="10189"/>
                    <a:pt x="2724" y="9546"/>
                    <a:pt x="2333" y="8868"/>
                  </a:cubicBezTo>
                  <a:cubicBezTo>
                    <a:pt x="1483" y="7443"/>
                    <a:pt x="632" y="5535"/>
                    <a:pt x="1552" y="3421"/>
                  </a:cubicBezTo>
                  <a:cubicBezTo>
                    <a:pt x="2276" y="1743"/>
                    <a:pt x="4057" y="571"/>
                    <a:pt x="5723" y="571"/>
                  </a:cubicBezTo>
                  <a:close/>
                  <a:moveTo>
                    <a:pt x="5745" y="1"/>
                  </a:moveTo>
                  <a:cubicBezTo>
                    <a:pt x="3845" y="1"/>
                    <a:pt x="1845" y="1308"/>
                    <a:pt x="1023" y="3191"/>
                  </a:cubicBezTo>
                  <a:cubicBezTo>
                    <a:pt x="0" y="5547"/>
                    <a:pt x="920" y="7615"/>
                    <a:pt x="1839" y="9166"/>
                  </a:cubicBezTo>
                  <a:cubicBezTo>
                    <a:pt x="2253" y="9856"/>
                    <a:pt x="2712" y="10522"/>
                    <a:pt x="3207" y="11154"/>
                  </a:cubicBezTo>
                  <a:lnTo>
                    <a:pt x="4597" y="12890"/>
                  </a:lnTo>
                  <a:cubicBezTo>
                    <a:pt x="4655" y="12959"/>
                    <a:pt x="4735" y="12993"/>
                    <a:pt x="4827" y="13005"/>
                  </a:cubicBezTo>
                  <a:cubicBezTo>
                    <a:pt x="4850" y="12993"/>
                    <a:pt x="4884" y="12993"/>
                    <a:pt x="4919" y="12982"/>
                  </a:cubicBezTo>
                  <a:lnTo>
                    <a:pt x="7447" y="12097"/>
                  </a:lnTo>
                  <a:cubicBezTo>
                    <a:pt x="7459" y="12097"/>
                    <a:pt x="8723" y="11660"/>
                    <a:pt x="10148" y="11005"/>
                  </a:cubicBezTo>
                  <a:cubicBezTo>
                    <a:pt x="12101" y="10097"/>
                    <a:pt x="14480" y="8764"/>
                    <a:pt x="15480" y="6443"/>
                  </a:cubicBezTo>
                  <a:cubicBezTo>
                    <a:pt x="15974" y="5328"/>
                    <a:pt x="15974" y="4133"/>
                    <a:pt x="15491" y="3191"/>
                  </a:cubicBezTo>
                  <a:cubicBezTo>
                    <a:pt x="15043" y="2340"/>
                    <a:pt x="14239" y="1731"/>
                    <a:pt x="13285" y="1547"/>
                  </a:cubicBezTo>
                  <a:cubicBezTo>
                    <a:pt x="13010" y="1489"/>
                    <a:pt x="12729" y="1460"/>
                    <a:pt x="12445" y="1460"/>
                  </a:cubicBezTo>
                  <a:cubicBezTo>
                    <a:pt x="11280" y="1460"/>
                    <a:pt x="10072" y="1941"/>
                    <a:pt x="9102" y="2800"/>
                  </a:cubicBezTo>
                  <a:cubicBezTo>
                    <a:pt x="8929" y="1444"/>
                    <a:pt x="7907" y="352"/>
                    <a:pt x="6574" y="88"/>
                  </a:cubicBezTo>
                  <a:cubicBezTo>
                    <a:pt x="6302" y="29"/>
                    <a:pt x="6025" y="1"/>
                    <a:pt x="5745"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95;p63"/>
            <p:cNvSpPr/>
            <p:nvPr/>
          </p:nvSpPr>
          <p:spPr>
            <a:xfrm>
              <a:off x="5038700" y="705550"/>
              <a:ext cx="315925" cy="308275"/>
            </a:xfrm>
            <a:custGeom>
              <a:avLst/>
              <a:gdLst/>
              <a:ahLst/>
              <a:cxnLst/>
              <a:rect l="l" t="t" r="r" b="b"/>
              <a:pathLst>
                <a:path w="12637" h="12331" extrusionOk="0">
                  <a:moveTo>
                    <a:pt x="1785" y="1"/>
                  </a:moveTo>
                  <a:cubicBezTo>
                    <a:pt x="639" y="1"/>
                    <a:pt x="1" y="992"/>
                    <a:pt x="306" y="2563"/>
                  </a:cubicBezTo>
                  <a:cubicBezTo>
                    <a:pt x="708" y="4688"/>
                    <a:pt x="2386" y="6768"/>
                    <a:pt x="3799" y="8354"/>
                  </a:cubicBezTo>
                  <a:cubicBezTo>
                    <a:pt x="4787" y="9446"/>
                    <a:pt x="5707" y="10354"/>
                    <a:pt x="5810" y="10457"/>
                  </a:cubicBezTo>
                  <a:lnTo>
                    <a:pt x="7718" y="12330"/>
                  </a:lnTo>
                  <a:lnTo>
                    <a:pt x="9154" y="11710"/>
                  </a:lnTo>
                  <a:cubicBezTo>
                    <a:pt x="9660" y="11492"/>
                    <a:pt x="10142" y="11227"/>
                    <a:pt x="10591" y="10917"/>
                  </a:cubicBezTo>
                  <a:cubicBezTo>
                    <a:pt x="11567" y="10227"/>
                    <a:pt x="12636" y="9182"/>
                    <a:pt x="12222" y="7056"/>
                  </a:cubicBezTo>
                  <a:cubicBezTo>
                    <a:pt x="11855" y="5091"/>
                    <a:pt x="10165" y="2988"/>
                    <a:pt x="8453" y="2344"/>
                  </a:cubicBezTo>
                  <a:cubicBezTo>
                    <a:pt x="8118" y="2221"/>
                    <a:pt x="7808" y="2162"/>
                    <a:pt x="7527" y="2162"/>
                  </a:cubicBezTo>
                  <a:cubicBezTo>
                    <a:pt x="6711" y="2162"/>
                    <a:pt x="6154" y="2661"/>
                    <a:pt x="6017" y="3516"/>
                  </a:cubicBezTo>
                  <a:cubicBezTo>
                    <a:pt x="5316" y="2022"/>
                    <a:pt x="4017" y="678"/>
                    <a:pt x="2707" y="184"/>
                  </a:cubicBezTo>
                  <a:cubicBezTo>
                    <a:pt x="2374" y="60"/>
                    <a:pt x="2064" y="1"/>
                    <a:pt x="1785"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96;p63"/>
            <p:cNvSpPr/>
            <p:nvPr/>
          </p:nvSpPr>
          <p:spPr>
            <a:xfrm>
              <a:off x="5033975" y="698450"/>
              <a:ext cx="328675" cy="322550"/>
            </a:xfrm>
            <a:custGeom>
              <a:avLst/>
              <a:gdLst/>
              <a:ahLst/>
              <a:cxnLst/>
              <a:rect l="l" t="t" r="r" b="b"/>
              <a:pathLst>
                <a:path w="13147" h="12902" extrusionOk="0">
                  <a:moveTo>
                    <a:pt x="1918" y="570"/>
                  </a:moveTo>
                  <a:cubicBezTo>
                    <a:pt x="1934" y="570"/>
                    <a:pt x="1950" y="571"/>
                    <a:pt x="1966" y="571"/>
                  </a:cubicBezTo>
                  <a:cubicBezTo>
                    <a:pt x="2253" y="583"/>
                    <a:pt x="2529" y="640"/>
                    <a:pt x="2793" y="744"/>
                  </a:cubicBezTo>
                  <a:cubicBezTo>
                    <a:pt x="3988" y="1192"/>
                    <a:pt x="5252" y="2467"/>
                    <a:pt x="5942" y="3927"/>
                  </a:cubicBezTo>
                  <a:cubicBezTo>
                    <a:pt x="5994" y="4032"/>
                    <a:pt x="6095" y="4089"/>
                    <a:pt x="6209" y="4089"/>
                  </a:cubicBezTo>
                  <a:cubicBezTo>
                    <a:pt x="6219" y="4089"/>
                    <a:pt x="6230" y="4089"/>
                    <a:pt x="6240" y="4088"/>
                  </a:cubicBezTo>
                  <a:cubicBezTo>
                    <a:pt x="6367" y="4065"/>
                    <a:pt x="6470" y="3973"/>
                    <a:pt x="6482" y="3846"/>
                  </a:cubicBezTo>
                  <a:cubicBezTo>
                    <a:pt x="6562" y="3398"/>
                    <a:pt x="6769" y="3065"/>
                    <a:pt x="7079" y="2892"/>
                  </a:cubicBezTo>
                  <a:cubicBezTo>
                    <a:pt x="7258" y="2786"/>
                    <a:pt x="7470" y="2734"/>
                    <a:pt x="7708" y="2734"/>
                  </a:cubicBezTo>
                  <a:cubicBezTo>
                    <a:pt x="7958" y="2734"/>
                    <a:pt x="8238" y="2792"/>
                    <a:pt x="8539" y="2904"/>
                  </a:cubicBezTo>
                  <a:cubicBezTo>
                    <a:pt x="10159" y="3513"/>
                    <a:pt x="11768" y="5524"/>
                    <a:pt x="12136" y="7397"/>
                  </a:cubicBezTo>
                  <a:cubicBezTo>
                    <a:pt x="12515" y="9351"/>
                    <a:pt x="11584" y="10293"/>
                    <a:pt x="10619" y="10960"/>
                  </a:cubicBezTo>
                  <a:cubicBezTo>
                    <a:pt x="10182" y="11258"/>
                    <a:pt x="9711" y="11523"/>
                    <a:pt x="9228" y="11741"/>
                  </a:cubicBezTo>
                  <a:lnTo>
                    <a:pt x="7964" y="12270"/>
                  </a:lnTo>
                  <a:lnTo>
                    <a:pt x="6183" y="10534"/>
                  </a:lnTo>
                  <a:cubicBezTo>
                    <a:pt x="6183" y="10523"/>
                    <a:pt x="5229" y="9592"/>
                    <a:pt x="4195" y="8443"/>
                  </a:cubicBezTo>
                  <a:cubicBezTo>
                    <a:pt x="2816" y="6903"/>
                    <a:pt x="1173" y="4858"/>
                    <a:pt x="770" y="2801"/>
                  </a:cubicBezTo>
                  <a:cubicBezTo>
                    <a:pt x="598" y="1916"/>
                    <a:pt x="747" y="1192"/>
                    <a:pt x="1173" y="835"/>
                  </a:cubicBezTo>
                  <a:cubicBezTo>
                    <a:pt x="1390" y="662"/>
                    <a:pt x="1648" y="570"/>
                    <a:pt x="1918" y="570"/>
                  </a:cubicBezTo>
                  <a:close/>
                  <a:moveTo>
                    <a:pt x="1962" y="0"/>
                  </a:moveTo>
                  <a:cubicBezTo>
                    <a:pt x="1514" y="0"/>
                    <a:pt x="1119" y="132"/>
                    <a:pt x="805" y="399"/>
                  </a:cubicBezTo>
                  <a:cubicBezTo>
                    <a:pt x="219" y="893"/>
                    <a:pt x="1" y="1812"/>
                    <a:pt x="219" y="2904"/>
                  </a:cubicBezTo>
                  <a:cubicBezTo>
                    <a:pt x="633" y="5110"/>
                    <a:pt x="2333" y="7225"/>
                    <a:pt x="3770" y="8834"/>
                  </a:cubicBezTo>
                  <a:cubicBezTo>
                    <a:pt x="4816" y="9994"/>
                    <a:pt x="5781" y="10948"/>
                    <a:pt x="5792" y="10948"/>
                  </a:cubicBezTo>
                  <a:lnTo>
                    <a:pt x="7711" y="12821"/>
                  </a:lnTo>
                  <a:cubicBezTo>
                    <a:pt x="7757" y="12867"/>
                    <a:pt x="7838" y="12902"/>
                    <a:pt x="7907" y="12902"/>
                  </a:cubicBezTo>
                  <a:cubicBezTo>
                    <a:pt x="7941" y="12902"/>
                    <a:pt x="7987" y="12890"/>
                    <a:pt x="8022" y="12879"/>
                  </a:cubicBezTo>
                  <a:lnTo>
                    <a:pt x="9458" y="12270"/>
                  </a:lnTo>
                  <a:cubicBezTo>
                    <a:pt x="9975" y="12040"/>
                    <a:pt x="10481" y="11764"/>
                    <a:pt x="10952" y="11442"/>
                  </a:cubicBezTo>
                  <a:cubicBezTo>
                    <a:pt x="11917" y="10764"/>
                    <a:pt x="13147" y="9604"/>
                    <a:pt x="12699" y="7294"/>
                  </a:cubicBezTo>
                  <a:cubicBezTo>
                    <a:pt x="12308" y="5237"/>
                    <a:pt x="10538" y="3042"/>
                    <a:pt x="8746" y="2364"/>
                  </a:cubicBezTo>
                  <a:cubicBezTo>
                    <a:pt x="8387" y="2231"/>
                    <a:pt x="8044" y="2165"/>
                    <a:pt x="7727" y="2165"/>
                  </a:cubicBezTo>
                  <a:cubicBezTo>
                    <a:pt x="7382" y="2165"/>
                    <a:pt x="7067" y="2243"/>
                    <a:pt x="6792" y="2398"/>
                  </a:cubicBezTo>
                  <a:cubicBezTo>
                    <a:pt x="6516" y="2559"/>
                    <a:pt x="6298" y="2789"/>
                    <a:pt x="6149" y="3076"/>
                  </a:cubicBezTo>
                  <a:cubicBezTo>
                    <a:pt x="5356" y="1743"/>
                    <a:pt x="4172" y="640"/>
                    <a:pt x="3000" y="203"/>
                  </a:cubicBezTo>
                  <a:cubicBezTo>
                    <a:pt x="2634" y="69"/>
                    <a:pt x="2284" y="0"/>
                    <a:pt x="1962" y="0"/>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97;p63"/>
            <p:cNvSpPr/>
            <p:nvPr/>
          </p:nvSpPr>
          <p:spPr>
            <a:xfrm>
              <a:off x="2383525" y="4156675"/>
              <a:ext cx="315950" cy="308375"/>
            </a:xfrm>
            <a:custGeom>
              <a:avLst/>
              <a:gdLst/>
              <a:ahLst/>
              <a:cxnLst/>
              <a:rect l="l" t="t" r="r" b="b"/>
              <a:pathLst>
                <a:path w="12638" h="12335" extrusionOk="0">
                  <a:moveTo>
                    <a:pt x="1777" y="1"/>
                  </a:moveTo>
                  <a:cubicBezTo>
                    <a:pt x="631" y="1"/>
                    <a:pt x="0" y="1000"/>
                    <a:pt x="296" y="2578"/>
                  </a:cubicBezTo>
                  <a:cubicBezTo>
                    <a:pt x="709" y="4704"/>
                    <a:pt x="2387" y="6784"/>
                    <a:pt x="3789" y="8358"/>
                  </a:cubicBezTo>
                  <a:cubicBezTo>
                    <a:pt x="4777" y="9462"/>
                    <a:pt x="5708" y="10369"/>
                    <a:pt x="5800" y="10461"/>
                  </a:cubicBezTo>
                  <a:lnTo>
                    <a:pt x="7719" y="12334"/>
                  </a:lnTo>
                  <a:lnTo>
                    <a:pt x="9156" y="11714"/>
                  </a:lnTo>
                  <a:cubicBezTo>
                    <a:pt x="9661" y="11496"/>
                    <a:pt x="10144" y="11220"/>
                    <a:pt x="10592" y="10909"/>
                  </a:cubicBezTo>
                  <a:cubicBezTo>
                    <a:pt x="11569" y="10231"/>
                    <a:pt x="12638" y="9186"/>
                    <a:pt x="12224" y="7060"/>
                  </a:cubicBezTo>
                  <a:cubicBezTo>
                    <a:pt x="11845" y="5095"/>
                    <a:pt x="10155" y="2992"/>
                    <a:pt x="8455" y="2348"/>
                  </a:cubicBezTo>
                  <a:cubicBezTo>
                    <a:pt x="8120" y="2225"/>
                    <a:pt x="7809" y="2166"/>
                    <a:pt x="7529" y="2166"/>
                  </a:cubicBezTo>
                  <a:cubicBezTo>
                    <a:pt x="6712" y="2166"/>
                    <a:pt x="6152" y="2665"/>
                    <a:pt x="6007" y="3520"/>
                  </a:cubicBezTo>
                  <a:cubicBezTo>
                    <a:pt x="5306" y="2026"/>
                    <a:pt x="4019" y="682"/>
                    <a:pt x="2709" y="188"/>
                  </a:cubicBezTo>
                  <a:cubicBezTo>
                    <a:pt x="2371" y="61"/>
                    <a:pt x="2059" y="1"/>
                    <a:pt x="1777" y="1"/>
                  </a:cubicBezTo>
                  <a:close/>
                </a:path>
              </a:pathLst>
            </a:custGeom>
            <a:solidFill>
              <a:srgbClr val="FE7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98;p63"/>
            <p:cNvSpPr/>
            <p:nvPr/>
          </p:nvSpPr>
          <p:spPr>
            <a:xfrm>
              <a:off x="2378850" y="4149550"/>
              <a:ext cx="328675" cy="322675"/>
            </a:xfrm>
            <a:custGeom>
              <a:avLst/>
              <a:gdLst/>
              <a:ahLst/>
              <a:cxnLst/>
              <a:rect l="l" t="t" r="r" b="b"/>
              <a:pathLst>
                <a:path w="13147" h="12907" extrusionOk="0">
                  <a:moveTo>
                    <a:pt x="1917" y="575"/>
                  </a:moveTo>
                  <a:cubicBezTo>
                    <a:pt x="1933" y="575"/>
                    <a:pt x="1949" y="576"/>
                    <a:pt x="1965" y="576"/>
                  </a:cubicBezTo>
                  <a:cubicBezTo>
                    <a:pt x="2252" y="576"/>
                    <a:pt x="2528" y="634"/>
                    <a:pt x="2792" y="737"/>
                  </a:cubicBezTo>
                  <a:cubicBezTo>
                    <a:pt x="3988" y="1197"/>
                    <a:pt x="5252" y="2472"/>
                    <a:pt x="5941" y="3932"/>
                  </a:cubicBezTo>
                  <a:cubicBezTo>
                    <a:pt x="5996" y="4042"/>
                    <a:pt x="6097" y="4093"/>
                    <a:pt x="6197" y="4093"/>
                  </a:cubicBezTo>
                  <a:cubicBezTo>
                    <a:pt x="6327" y="4093"/>
                    <a:pt x="6455" y="4007"/>
                    <a:pt x="6481" y="3851"/>
                  </a:cubicBezTo>
                  <a:cubicBezTo>
                    <a:pt x="6562" y="3403"/>
                    <a:pt x="6769" y="3070"/>
                    <a:pt x="7079" y="2898"/>
                  </a:cubicBezTo>
                  <a:cubicBezTo>
                    <a:pt x="7260" y="2790"/>
                    <a:pt x="7475" y="2735"/>
                    <a:pt x="7717" y="2735"/>
                  </a:cubicBezTo>
                  <a:cubicBezTo>
                    <a:pt x="7965" y="2735"/>
                    <a:pt x="8242" y="2793"/>
                    <a:pt x="8538" y="2909"/>
                  </a:cubicBezTo>
                  <a:cubicBezTo>
                    <a:pt x="10159" y="3518"/>
                    <a:pt x="11767" y="5529"/>
                    <a:pt x="12135" y="7391"/>
                  </a:cubicBezTo>
                  <a:cubicBezTo>
                    <a:pt x="12514" y="9344"/>
                    <a:pt x="11584" y="10298"/>
                    <a:pt x="10618" y="10965"/>
                  </a:cubicBezTo>
                  <a:cubicBezTo>
                    <a:pt x="10182" y="11263"/>
                    <a:pt x="9710" y="11528"/>
                    <a:pt x="9228" y="11735"/>
                  </a:cubicBezTo>
                  <a:lnTo>
                    <a:pt x="7964" y="12275"/>
                  </a:lnTo>
                  <a:lnTo>
                    <a:pt x="6183" y="10539"/>
                  </a:lnTo>
                  <a:cubicBezTo>
                    <a:pt x="6183" y="10528"/>
                    <a:pt x="5229" y="9597"/>
                    <a:pt x="4194" y="8448"/>
                  </a:cubicBezTo>
                  <a:cubicBezTo>
                    <a:pt x="2815" y="6897"/>
                    <a:pt x="1172" y="4863"/>
                    <a:pt x="770" y="2794"/>
                  </a:cubicBezTo>
                  <a:cubicBezTo>
                    <a:pt x="598" y="1909"/>
                    <a:pt x="747" y="1197"/>
                    <a:pt x="1172" y="841"/>
                  </a:cubicBezTo>
                  <a:cubicBezTo>
                    <a:pt x="1389" y="667"/>
                    <a:pt x="1647" y="575"/>
                    <a:pt x="1917" y="575"/>
                  </a:cubicBezTo>
                  <a:close/>
                  <a:moveTo>
                    <a:pt x="1961" y="1"/>
                  </a:moveTo>
                  <a:cubicBezTo>
                    <a:pt x="1513" y="1"/>
                    <a:pt x="1119" y="136"/>
                    <a:pt x="804" y="404"/>
                  </a:cubicBezTo>
                  <a:cubicBezTo>
                    <a:pt x="207" y="898"/>
                    <a:pt x="0" y="1817"/>
                    <a:pt x="207" y="2909"/>
                  </a:cubicBezTo>
                  <a:cubicBezTo>
                    <a:pt x="632" y="5104"/>
                    <a:pt x="2333" y="7230"/>
                    <a:pt x="3769" y="8839"/>
                  </a:cubicBezTo>
                  <a:cubicBezTo>
                    <a:pt x="4815" y="10011"/>
                    <a:pt x="5780" y="10942"/>
                    <a:pt x="5792" y="10953"/>
                  </a:cubicBezTo>
                  <a:lnTo>
                    <a:pt x="7699" y="12815"/>
                  </a:lnTo>
                  <a:cubicBezTo>
                    <a:pt x="7757" y="12872"/>
                    <a:pt x="7826" y="12907"/>
                    <a:pt x="7906" y="12907"/>
                  </a:cubicBezTo>
                  <a:cubicBezTo>
                    <a:pt x="7941" y="12907"/>
                    <a:pt x="7975" y="12895"/>
                    <a:pt x="8010" y="12884"/>
                  </a:cubicBezTo>
                  <a:lnTo>
                    <a:pt x="9446" y="12275"/>
                  </a:lnTo>
                  <a:cubicBezTo>
                    <a:pt x="9975" y="12045"/>
                    <a:pt x="10469" y="11769"/>
                    <a:pt x="10952" y="11447"/>
                  </a:cubicBezTo>
                  <a:cubicBezTo>
                    <a:pt x="11917" y="10769"/>
                    <a:pt x="13146" y="9609"/>
                    <a:pt x="12698" y="7299"/>
                  </a:cubicBezTo>
                  <a:cubicBezTo>
                    <a:pt x="12308" y="5253"/>
                    <a:pt x="10526" y="3047"/>
                    <a:pt x="8745" y="2380"/>
                  </a:cubicBezTo>
                  <a:cubicBezTo>
                    <a:pt x="8377" y="2241"/>
                    <a:pt x="8031" y="2172"/>
                    <a:pt x="7711" y="2172"/>
                  </a:cubicBezTo>
                  <a:cubicBezTo>
                    <a:pt x="7372" y="2172"/>
                    <a:pt x="7064" y="2250"/>
                    <a:pt x="6792" y="2403"/>
                  </a:cubicBezTo>
                  <a:cubicBezTo>
                    <a:pt x="6516" y="2564"/>
                    <a:pt x="6286" y="2794"/>
                    <a:pt x="6137" y="3081"/>
                  </a:cubicBezTo>
                  <a:cubicBezTo>
                    <a:pt x="5355" y="1748"/>
                    <a:pt x="4171" y="657"/>
                    <a:pt x="2999" y="208"/>
                  </a:cubicBezTo>
                  <a:cubicBezTo>
                    <a:pt x="2631" y="70"/>
                    <a:pt x="2282" y="1"/>
                    <a:pt x="1961" y="1"/>
                  </a:cubicBezTo>
                  <a:close/>
                </a:path>
              </a:pathLst>
            </a:custGeom>
            <a:solidFill>
              <a:srgbClr val="34383C"/>
            </a:solidFill>
            <a:ln w="3725" cap="rnd" cmpd="sng">
              <a:solidFill>
                <a:srgbClr val="3438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919;p63"/>
          <p:cNvSpPr/>
          <p:nvPr/>
        </p:nvSpPr>
        <p:spPr>
          <a:xfrm>
            <a:off x="6447531" y="1390989"/>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920;p63"/>
          <p:cNvSpPr/>
          <p:nvPr/>
        </p:nvSpPr>
        <p:spPr>
          <a:xfrm>
            <a:off x="6447519" y="2144514"/>
            <a:ext cx="687300" cy="687300"/>
          </a:xfrm>
          <a:prstGeom prst="ellipse">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921;p63"/>
          <p:cNvSpPr/>
          <p:nvPr/>
        </p:nvSpPr>
        <p:spPr>
          <a:xfrm>
            <a:off x="6447519" y="2898039"/>
            <a:ext cx="687300" cy="687300"/>
          </a:xfrm>
          <a:prstGeom prst="ellipse">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p:cNvSpPr txBox="1"/>
          <p:nvPr/>
        </p:nvSpPr>
        <p:spPr>
          <a:xfrm>
            <a:off x="3151638" y="1547858"/>
            <a:ext cx="379056" cy="400110"/>
          </a:xfrm>
          <a:prstGeom prst="rect">
            <a:avLst/>
          </a:prstGeom>
          <a:noFill/>
        </p:spPr>
        <p:txBody>
          <a:bodyPr wrap="square" rtlCol="0">
            <a:spAutoFit/>
          </a:bodyPr>
          <a:lstStyle/>
          <a:p>
            <a:r>
              <a:rPr lang="vi-VN" sz="2000" b="1">
                <a:solidFill>
                  <a:schemeClr val="accent2">
                    <a:lumMod val="10000"/>
                  </a:schemeClr>
                </a:solidFill>
              </a:rPr>
              <a:t>I</a:t>
            </a:r>
          </a:p>
        </p:txBody>
      </p:sp>
      <p:sp>
        <p:nvSpPr>
          <p:cNvPr id="29" name="TextBox 28"/>
          <p:cNvSpPr txBox="1"/>
          <p:nvPr/>
        </p:nvSpPr>
        <p:spPr>
          <a:xfrm>
            <a:off x="3117291" y="2309801"/>
            <a:ext cx="461974" cy="400110"/>
          </a:xfrm>
          <a:prstGeom prst="rect">
            <a:avLst/>
          </a:prstGeom>
          <a:noFill/>
        </p:spPr>
        <p:txBody>
          <a:bodyPr wrap="square" rtlCol="0">
            <a:spAutoFit/>
          </a:bodyPr>
          <a:lstStyle/>
          <a:p>
            <a:r>
              <a:rPr lang="vi-VN" sz="2000" b="1">
                <a:solidFill>
                  <a:schemeClr val="accent2">
                    <a:lumMod val="10000"/>
                  </a:schemeClr>
                </a:solidFill>
              </a:rPr>
              <a:t>II</a:t>
            </a:r>
          </a:p>
        </p:txBody>
      </p:sp>
      <p:sp>
        <p:nvSpPr>
          <p:cNvPr id="167" name="TextBox 166"/>
          <p:cNvSpPr txBox="1"/>
          <p:nvPr/>
        </p:nvSpPr>
        <p:spPr>
          <a:xfrm>
            <a:off x="3084147" y="3040329"/>
            <a:ext cx="461974" cy="400110"/>
          </a:xfrm>
          <a:prstGeom prst="rect">
            <a:avLst/>
          </a:prstGeom>
          <a:noFill/>
        </p:spPr>
        <p:txBody>
          <a:bodyPr wrap="square" rtlCol="0">
            <a:spAutoFit/>
          </a:bodyPr>
          <a:lstStyle/>
          <a:p>
            <a:r>
              <a:rPr lang="vi-VN" sz="2000" b="1">
                <a:solidFill>
                  <a:schemeClr val="accent2">
                    <a:lumMod val="10000"/>
                  </a:schemeClr>
                </a:solidFill>
              </a:rPr>
              <a:t>III</a:t>
            </a:r>
          </a:p>
        </p:txBody>
      </p:sp>
      <p:sp>
        <p:nvSpPr>
          <p:cNvPr id="168" name="TextBox 167"/>
          <p:cNvSpPr txBox="1"/>
          <p:nvPr/>
        </p:nvSpPr>
        <p:spPr>
          <a:xfrm>
            <a:off x="3072967" y="3813688"/>
            <a:ext cx="461974" cy="400110"/>
          </a:xfrm>
          <a:prstGeom prst="rect">
            <a:avLst/>
          </a:prstGeom>
          <a:noFill/>
        </p:spPr>
        <p:txBody>
          <a:bodyPr wrap="square" rtlCol="0">
            <a:spAutoFit/>
          </a:bodyPr>
          <a:lstStyle/>
          <a:p>
            <a:r>
              <a:rPr lang="vi-VN" sz="2000" b="1">
                <a:solidFill>
                  <a:schemeClr val="accent2">
                    <a:lumMod val="10000"/>
                  </a:schemeClr>
                </a:solidFill>
              </a:rPr>
              <a:t>IV</a:t>
            </a:r>
          </a:p>
        </p:txBody>
      </p:sp>
      <p:sp>
        <p:nvSpPr>
          <p:cNvPr id="169" name="TextBox 168"/>
          <p:cNvSpPr txBox="1"/>
          <p:nvPr/>
        </p:nvSpPr>
        <p:spPr>
          <a:xfrm>
            <a:off x="6620893" y="1545901"/>
            <a:ext cx="461974" cy="400110"/>
          </a:xfrm>
          <a:prstGeom prst="rect">
            <a:avLst/>
          </a:prstGeom>
          <a:noFill/>
        </p:spPr>
        <p:txBody>
          <a:bodyPr wrap="square" rtlCol="0">
            <a:spAutoFit/>
          </a:bodyPr>
          <a:lstStyle/>
          <a:p>
            <a:r>
              <a:rPr lang="vi-VN" sz="2000" b="1">
                <a:solidFill>
                  <a:schemeClr val="accent2">
                    <a:lumMod val="10000"/>
                  </a:schemeClr>
                </a:solidFill>
              </a:rPr>
              <a:t>V</a:t>
            </a:r>
          </a:p>
        </p:txBody>
      </p:sp>
      <p:sp>
        <p:nvSpPr>
          <p:cNvPr id="170" name="TextBox 169"/>
          <p:cNvSpPr txBox="1"/>
          <p:nvPr/>
        </p:nvSpPr>
        <p:spPr>
          <a:xfrm>
            <a:off x="6570536" y="2288109"/>
            <a:ext cx="461974" cy="400110"/>
          </a:xfrm>
          <a:prstGeom prst="rect">
            <a:avLst/>
          </a:prstGeom>
          <a:noFill/>
        </p:spPr>
        <p:txBody>
          <a:bodyPr wrap="square" rtlCol="0">
            <a:spAutoFit/>
          </a:bodyPr>
          <a:lstStyle/>
          <a:p>
            <a:r>
              <a:rPr lang="vi-VN" sz="2000" b="1">
                <a:solidFill>
                  <a:schemeClr val="accent2">
                    <a:lumMod val="10000"/>
                  </a:schemeClr>
                </a:solidFill>
              </a:rPr>
              <a:t>VI</a:t>
            </a:r>
          </a:p>
        </p:txBody>
      </p:sp>
      <p:sp>
        <p:nvSpPr>
          <p:cNvPr id="171" name="TextBox 170"/>
          <p:cNvSpPr txBox="1"/>
          <p:nvPr/>
        </p:nvSpPr>
        <p:spPr>
          <a:xfrm>
            <a:off x="6547486" y="3041634"/>
            <a:ext cx="640492" cy="400110"/>
          </a:xfrm>
          <a:prstGeom prst="rect">
            <a:avLst/>
          </a:prstGeom>
          <a:noFill/>
        </p:spPr>
        <p:txBody>
          <a:bodyPr wrap="square" rtlCol="0">
            <a:spAutoFit/>
          </a:bodyPr>
          <a:lstStyle/>
          <a:p>
            <a:r>
              <a:rPr lang="vi-VN" sz="2000" b="1">
                <a:solidFill>
                  <a:schemeClr val="accent2">
                    <a:lumMod val="10000"/>
                  </a:schemeClr>
                </a:solidFill>
              </a:rPr>
              <a:t>VII</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413344" y="577496"/>
            <a:ext cx="5623561" cy="4417467"/>
          </a:xfrm>
          <a:prstGeom prst="rect">
            <a:avLst/>
          </a:prstGeom>
        </p:spPr>
      </p:pic>
      <p:pic>
        <p:nvPicPr>
          <p:cNvPr id="13" name="Picture 12"/>
          <p:cNvPicPr>
            <a:picLocks noChangeAspect="1"/>
          </p:cNvPicPr>
          <p:nvPr/>
        </p:nvPicPr>
        <p:blipFill>
          <a:blip r:embed="rId4"/>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3117792"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dirty="0">
                <a:solidFill>
                  <a:srgbClr val="974806"/>
                </a:solidFill>
                <a:latin typeface="Times New Roman" panose="02020603050405020304"/>
                <a:cs typeface="Times New Roman" panose="02020603050405020304"/>
                <a:sym typeface="Forum" panose="02000000000000000000"/>
              </a:rPr>
              <a:t>Thống kê sản phẩm theo </a:t>
            </a:r>
            <a:r>
              <a:rPr lang="vi-VN" sz="1800" b="1" dirty="0" smtClean="0">
                <a:solidFill>
                  <a:srgbClr val="974806"/>
                </a:solidFill>
                <a:latin typeface="Times New Roman" panose="02020603050405020304"/>
                <a:cs typeface="Times New Roman" panose="02020603050405020304"/>
                <a:sym typeface="Forum" panose="02000000000000000000"/>
              </a:rPr>
              <a:t>danh </a:t>
            </a:r>
            <a:r>
              <a:rPr lang="vi-VN" sz="1800" b="1" dirty="0">
                <a:solidFill>
                  <a:srgbClr val="974806"/>
                </a:solidFill>
                <a:latin typeface="Times New Roman" panose="02020603050405020304"/>
                <a:cs typeface="Times New Roman" panose="02020603050405020304"/>
                <a:sym typeface="Forum" panose="02000000000000000000"/>
              </a:rPr>
              <a:t>mục và thương hiệu</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2592907"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dirty="0">
                <a:solidFill>
                  <a:srgbClr val="974806"/>
                </a:solidFill>
                <a:latin typeface="Times New Roman" panose="02020603050405020304"/>
                <a:cs typeface="Times New Roman" panose="02020603050405020304"/>
                <a:sym typeface="Forum" panose="02000000000000000000"/>
              </a:rPr>
              <a:t>Thống kê số </a:t>
            </a:r>
            <a:r>
              <a:rPr lang="en-US" sz="1800" b="1" dirty="0" err="1" smtClean="0">
                <a:solidFill>
                  <a:srgbClr val="974806"/>
                </a:solidFill>
                <a:latin typeface="Times New Roman" panose="02020603050405020304"/>
                <a:cs typeface="Times New Roman" panose="02020603050405020304"/>
                <a:sym typeface="Forum" panose="02000000000000000000"/>
              </a:rPr>
              <a:t>lượt</a:t>
            </a:r>
            <a:r>
              <a:rPr lang="vi-VN" sz="1800" b="1" dirty="0" smtClean="0">
                <a:solidFill>
                  <a:srgbClr val="974806"/>
                </a:solidFill>
                <a:latin typeface="Times New Roman" panose="02020603050405020304"/>
                <a:cs typeface="Times New Roman" panose="02020603050405020304"/>
                <a:sym typeface="Forum" panose="02000000000000000000"/>
              </a:rPr>
              <a:t> </a:t>
            </a:r>
            <a:r>
              <a:rPr lang="vi-VN" sz="1800" b="1" dirty="0">
                <a:solidFill>
                  <a:srgbClr val="974806"/>
                </a:solidFill>
                <a:latin typeface="Times New Roman" panose="02020603050405020304"/>
                <a:cs typeface="Times New Roman" panose="02020603050405020304"/>
                <a:sym typeface="Forum" panose="02000000000000000000"/>
              </a:rPr>
              <a:t>đánh giá theo </a:t>
            </a:r>
            <a:r>
              <a:rPr lang="en-US" sz="1800" b="1" dirty="0" err="1" smtClean="0">
                <a:solidFill>
                  <a:srgbClr val="974806"/>
                </a:solidFill>
                <a:latin typeface="Times New Roman" panose="02020603050405020304"/>
                <a:cs typeface="Times New Roman" panose="02020603050405020304"/>
                <a:sym typeface="Forum" panose="02000000000000000000"/>
              </a:rPr>
              <a:t>số</a:t>
            </a:r>
            <a:r>
              <a:rPr lang="en-US" sz="1800" b="1" dirty="0" smtClean="0">
                <a:solidFill>
                  <a:srgbClr val="974806"/>
                </a:solidFill>
                <a:latin typeface="Times New Roman" panose="02020603050405020304"/>
                <a:cs typeface="Times New Roman" panose="02020603050405020304"/>
                <a:sym typeface="Forum" panose="02000000000000000000"/>
              </a:rPr>
              <a:t> </a:t>
            </a:r>
            <a:r>
              <a:rPr lang="vi-VN" sz="1800" b="1" dirty="0" smtClean="0">
                <a:solidFill>
                  <a:srgbClr val="974806"/>
                </a:solidFill>
                <a:latin typeface="Times New Roman" panose="02020603050405020304"/>
                <a:cs typeface="Times New Roman" panose="02020603050405020304"/>
                <a:sym typeface="Forum" panose="02000000000000000000"/>
              </a:rPr>
              <a:t>sao</a:t>
            </a:r>
            <a:endParaRPr lang="en-US" sz="1800" dirty="0"/>
          </a:p>
        </p:txBody>
      </p:sp>
      <p:pic>
        <p:nvPicPr>
          <p:cNvPr id="5" name="Picture 4"/>
          <p:cNvPicPr>
            <a:picLocks noChangeAspect="1"/>
          </p:cNvPicPr>
          <p:nvPr/>
        </p:nvPicPr>
        <p:blipFill>
          <a:blip r:embed="rId4"/>
          <a:stretch>
            <a:fillRect/>
          </a:stretch>
        </p:blipFill>
        <p:spPr>
          <a:xfrm>
            <a:off x="2941108" y="799427"/>
            <a:ext cx="6059323" cy="397360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143569" y="2123290"/>
            <a:ext cx="2310519"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a:solidFill>
                  <a:srgbClr val="974806"/>
                </a:solidFill>
                <a:latin typeface="Times New Roman" panose="02020603050405020304"/>
                <a:cs typeface="Times New Roman" panose="02020603050405020304"/>
                <a:sym typeface="Forum" panose="02000000000000000000"/>
              </a:rPr>
              <a:t>Thống kê sản phẩm đã nhập</a:t>
            </a:r>
            <a:endParaRPr lang="en-US" sz="1800" dirty="0"/>
          </a:p>
        </p:txBody>
      </p:sp>
      <p:pic>
        <p:nvPicPr>
          <p:cNvPr id="3" name="Picture 2"/>
          <p:cNvPicPr>
            <a:picLocks noChangeAspect="1"/>
          </p:cNvPicPr>
          <p:nvPr/>
        </p:nvPicPr>
        <p:blipFill>
          <a:blip r:embed="rId4"/>
          <a:stretch>
            <a:fillRect/>
          </a:stretch>
        </p:blipFill>
        <p:spPr>
          <a:xfrm>
            <a:off x="2705369" y="663275"/>
            <a:ext cx="6295062" cy="388995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303463" y="73004"/>
            <a:ext cx="1206924" cy="409971"/>
          </a:xfrm>
          <a:prstGeom prst="rect">
            <a:avLst/>
          </a:prstGeom>
        </p:spPr>
      </p:pic>
      <p:sp>
        <p:nvSpPr>
          <p:cNvPr id="14" name="Google Shape;976;p38"/>
          <p:cNvSpPr txBox="1"/>
          <p:nvPr/>
        </p:nvSpPr>
        <p:spPr>
          <a:xfrm>
            <a:off x="5044440" y="73004"/>
            <a:ext cx="40995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3200" b="1">
                <a:latin typeface="Alegreya Sans" panose="00000500000000000000" charset="0"/>
              </a:rPr>
              <a:t>V.THỰC HIỆN DỰ ÁN</a:t>
            </a:r>
            <a:endParaRPr lang="en-US" sz="3200" b="1">
              <a:solidFill>
                <a:srgbClr val="974806"/>
              </a:solidFill>
              <a:latin typeface="Times New Roman" panose="02020603050405020304"/>
              <a:cs typeface="Times New Roman" panose="02020603050405020304"/>
              <a:sym typeface="Arial" panose="020B0604020202020204"/>
            </a:endParaRPr>
          </a:p>
        </p:txBody>
      </p:sp>
      <p:sp>
        <p:nvSpPr>
          <p:cNvPr id="6" name="Google Shape;190;p16"/>
          <p:cNvSpPr txBox="1"/>
          <p:nvPr/>
        </p:nvSpPr>
        <p:spPr>
          <a:xfrm>
            <a:off x="685049" y="2240280"/>
            <a:ext cx="2223113" cy="6629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rgbClr val="953734"/>
              </a:buClr>
              <a:buSzPts val="3200"/>
            </a:pPr>
            <a:r>
              <a:rPr lang="vi-VN" sz="1800" b="1">
                <a:solidFill>
                  <a:srgbClr val="974806"/>
                </a:solidFill>
                <a:latin typeface="Times New Roman" panose="02020603050405020304"/>
                <a:cs typeface="Times New Roman" panose="02020603050405020304"/>
                <a:sym typeface="Forum" panose="02000000000000000000"/>
              </a:rPr>
              <a:t>Thống kê doanh thu theo từng năm </a:t>
            </a:r>
            <a:endParaRPr lang="en-US" sz="1800" dirty="0"/>
          </a:p>
        </p:txBody>
      </p:sp>
      <p:pic>
        <p:nvPicPr>
          <p:cNvPr id="4" name="Picture 3"/>
          <p:cNvPicPr>
            <a:picLocks noChangeAspect="1"/>
          </p:cNvPicPr>
          <p:nvPr/>
        </p:nvPicPr>
        <p:blipFill>
          <a:blip r:embed="rId4"/>
          <a:stretch>
            <a:fillRect/>
          </a:stretch>
        </p:blipFill>
        <p:spPr>
          <a:xfrm>
            <a:off x="3554841" y="690093"/>
            <a:ext cx="5180933" cy="442625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50526" y="-67235"/>
            <a:ext cx="9208397" cy="5221985"/>
          </a:xfrm>
          <a:prstGeom prst="rect">
            <a:avLst/>
          </a:prstGeom>
          <a:solidFill>
            <a:srgbClr val="4444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p>
        </p:txBody>
      </p:sp>
      <p:sp>
        <p:nvSpPr>
          <p:cNvPr id="35" name="Flowchart: Off-page Connector 34"/>
          <p:cNvSpPr/>
          <p:nvPr/>
        </p:nvSpPr>
        <p:spPr>
          <a:xfrm rot="16200000">
            <a:off x="596748" y="-719100"/>
            <a:ext cx="815361" cy="2119091"/>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nvGrpSpPr>
          <p:cNvPr id="30" name="Group 29"/>
          <p:cNvGrpSpPr/>
          <p:nvPr/>
        </p:nvGrpSpPr>
        <p:grpSpPr>
          <a:xfrm>
            <a:off x="3497550" y="1807576"/>
            <a:ext cx="2118762" cy="2858434"/>
            <a:chOff x="9143240" y="2486518"/>
            <a:chExt cx="2709810" cy="3811245"/>
          </a:xfrm>
          <a:solidFill>
            <a:srgbClr val="F96666"/>
          </a:solidFill>
        </p:grpSpPr>
        <p:sp>
          <p:nvSpPr>
            <p:cNvPr id="12" name="Rectangle: Rounded Corners 11"/>
            <p:cNvSpPr/>
            <p:nvPr/>
          </p:nvSpPr>
          <p:spPr>
            <a:xfrm>
              <a:off x="9143240" y="2486518"/>
              <a:ext cx="2709810" cy="381124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2974" y="3270516"/>
              <a:ext cx="2274955" cy="2274955"/>
            </a:xfrm>
            <a:prstGeom prst="rect">
              <a:avLst/>
            </a:prstGeom>
            <a:grpFill/>
            <a:ln>
              <a:noFill/>
            </a:ln>
          </p:spPr>
        </p:pic>
      </p:grpSp>
      <p:grpSp>
        <p:nvGrpSpPr>
          <p:cNvPr id="14" name="Group 13"/>
          <p:cNvGrpSpPr/>
          <p:nvPr/>
        </p:nvGrpSpPr>
        <p:grpSpPr>
          <a:xfrm>
            <a:off x="475554" y="1764492"/>
            <a:ext cx="2119091" cy="2906444"/>
            <a:chOff x="991652" y="2758900"/>
            <a:chExt cx="2012841" cy="3181221"/>
          </a:xfrm>
          <a:solidFill>
            <a:srgbClr val="FF6B21"/>
          </a:solidFill>
        </p:grpSpPr>
        <p:sp>
          <p:nvSpPr>
            <p:cNvPr id="13" name="Rectangle: Rounded Corners 12"/>
            <p:cNvSpPr/>
            <p:nvPr/>
          </p:nvSpPr>
          <p:spPr>
            <a:xfrm>
              <a:off x="991652" y="2758900"/>
              <a:ext cx="2012841" cy="31812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653" y="3270751"/>
              <a:ext cx="1963951" cy="2232921"/>
            </a:xfrm>
            <a:prstGeom prst="rect">
              <a:avLst/>
            </a:prstGeom>
            <a:grpFill/>
            <a:ln>
              <a:noFill/>
            </a:ln>
          </p:spPr>
        </p:pic>
      </p:grpSp>
      <p:grpSp>
        <p:nvGrpSpPr>
          <p:cNvPr id="19" name="Group 18"/>
          <p:cNvGrpSpPr/>
          <p:nvPr/>
        </p:nvGrpSpPr>
        <p:grpSpPr>
          <a:xfrm>
            <a:off x="529717" y="985981"/>
            <a:ext cx="2310999" cy="654356"/>
            <a:chOff x="5619001" y="495374"/>
            <a:chExt cx="2816960" cy="2964014"/>
          </a:xfrm>
          <a:solidFill>
            <a:srgbClr val="FF6B21"/>
          </a:solidFill>
        </p:grpSpPr>
        <p:sp>
          <p:nvSpPr>
            <p:cNvPr id="10" name="Rectangle: Rounded Corners 9"/>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8" name="TextBox 7"/>
            <p:cNvSpPr txBox="1"/>
            <p:nvPr/>
          </p:nvSpPr>
          <p:spPr>
            <a:xfrm>
              <a:off x="5724056" y="1155990"/>
              <a:ext cx="2711905" cy="1533536"/>
            </a:xfrm>
            <a:prstGeom prst="rect">
              <a:avLst/>
            </a:prstGeom>
            <a:noFill/>
            <a:ln>
              <a:noFill/>
            </a:ln>
          </p:spPr>
          <p:txBody>
            <a:bodyPr wrap="square" rtlCol="0">
              <a:spAutoFit/>
            </a:bodyPr>
            <a:lstStyle/>
            <a:p>
              <a:r>
                <a:rPr lang="en-US" sz="1600">
                  <a:solidFill>
                    <a:schemeClr val="bg1"/>
                  </a:solidFill>
                </a:rPr>
                <a:t>1. SỰ ĐOÀN KẾT</a:t>
              </a:r>
              <a:endParaRPr lang="vi-VN" sz="1600">
                <a:solidFill>
                  <a:schemeClr val="bg1"/>
                </a:solidFill>
              </a:endParaRPr>
            </a:p>
          </p:txBody>
        </p:sp>
      </p:grpSp>
      <p:grpSp>
        <p:nvGrpSpPr>
          <p:cNvPr id="18" name="Group 17"/>
          <p:cNvGrpSpPr/>
          <p:nvPr/>
        </p:nvGrpSpPr>
        <p:grpSpPr>
          <a:xfrm>
            <a:off x="6525281" y="1793272"/>
            <a:ext cx="2119091" cy="2910820"/>
            <a:chOff x="695598" y="3245628"/>
            <a:chExt cx="2013154" cy="3181221"/>
          </a:xfrm>
          <a:solidFill>
            <a:srgbClr val="2BBFCF"/>
          </a:solidFill>
        </p:grpSpPr>
        <p:sp>
          <p:nvSpPr>
            <p:cNvPr id="16" name="Rectangle: Rounded Corners 15"/>
            <p:cNvSpPr/>
            <p:nvPr/>
          </p:nvSpPr>
          <p:spPr>
            <a:xfrm>
              <a:off x="695911" y="3245628"/>
              <a:ext cx="2012841" cy="318122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598" y="3945501"/>
              <a:ext cx="1994620" cy="1994620"/>
            </a:xfrm>
            <a:prstGeom prst="rect">
              <a:avLst/>
            </a:prstGeom>
            <a:grpFill/>
            <a:ln>
              <a:noFill/>
            </a:ln>
          </p:spPr>
        </p:pic>
      </p:grpSp>
      <p:grpSp>
        <p:nvGrpSpPr>
          <p:cNvPr id="21" name="Group 20"/>
          <p:cNvGrpSpPr/>
          <p:nvPr/>
        </p:nvGrpSpPr>
        <p:grpSpPr>
          <a:xfrm>
            <a:off x="3302128" y="996144"/>
            <a:ext cx="2578893" cy="898239"/>
            <a:chOff x="5337934" y="495374"/>
            <a:chExt cx="3143508" cy="4068722"/>
          </a:xfrm>
          <a:solidFill>
            <a:srgbClr val="F96666"/>
          </a:solidFill>
        </p:grpSpPr>
        <p:sp>
          <p:nvSpPr>
            <p:cNvPr id="22" name="Rectangle: Rounded Corners 21"/>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23" name="TextBox 22"/>
            <p:cNvSpPr txBox="1"/>
            <p:nvPr/>
          </p:nvSpPr>
          <p:spPr>
            <a:xfrm>
              <a:off x="5337934" y="799959"/>
              <a:ext cx="3143508" cy="3764137"/>
            </a:xfrm>
            <a:prstGeom prst="rect">
              <a:avLst/>
            </a:prstGeom>
            <a:noFill/>
            <a:ln>
              <a:noFill/>
            </a:ln>
          </p:spPr>
          <p:txBody>
            <a:bodyPr wrap="square" rtlCol="0">
              <a:spAutoFit/>
            </a:bodyPr>
            <a:lstStyle/>
            <a:p>
              <a:pPr algn="ctr"/>
              <a:r>
                <a:rPr lang="en-US" sz="1600">
                  <a:solidFill>
                    <a:schemeClr val="bg1"/>
                  </a:solidFill>
                </a:rPr>
                <a:t>2. SỰ HỖ TRỢ TỪ GIẢNG VIÊN</a:t>
              </a:r>
              <a:endParaRPr lang="vi-VN" sz="1600">
                <a:solidFill>
                  <a:schemeClr val="bg1"/>
                </a:solidFill>
              </a:endParaRPr>
            </a:p>
            <a:p>
              <a:endParaRPr lang="vi-VN" sz="1600">
                <a:solidFill>
                  <a:schemeClr val="bg1"/>
                </a:solidFill>
              </a:endParaRPr>
            </a:p>
          </p:txBody>
        </p:sp>
      </p:grpSp>
      <p:grpSp>
        <p:nvGrpSpPr>
          <p:cNvPr id="27" name="Group 26"/>
          <p:cNvGrpSpPr/>
          <p:nvPr/>
        </p:nvGrpSpPr>
        <p:grpSpPr>
          <a:xfrm>
            <a:off x="6547967" y="985981"/>
            <a:ext cx="2078574" cy="877034"/>
            <a:chOff x="5619001" y="495374"/>
            <a:chExt cx="2533650" cy="3972672"/>
          </a:xfrm>
          <a:solidFill>
            <a:srgbClr val="2BBFCF"/>
          </a:solidFill>
        </p:grpSpPr>
        <p:sp>
          <p:nvSpPr>
            <p:cNvPr id="28" name="Rectangle: Rounded Corners 27"/>
            <p:cNvSpPr/>
            <p:nvPr/>
          </p:nvSpPr>
          <p:spPr>
            <a:xfrm>
              <a:off x="5619001" y="495374"/>
              <a:ext cx="2533650" cy="296401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solidFill>
                  <a:schemeClr val="bg1"/>
                </a:solidFill>
              </a:endParaRPr>
            </a:p>
          </p:txBody>
        </p:sp>
        <p:sp>
          <p:nvSpPr>
            <p:cNvPr id="29" name="TextBox 28"/>
            <p:cNvSpPr txBox="1"/>
            <p:nvPr/>
          </p:nvSpPr>
          <p:spPr>
            <a:xfrm>
              <a:off x="5758118" y="703906"/>
              <a:ext cx="2225716" cy="3764140"/>
            </a:xfrm>
            <a:prstGeom prst="rect">
              <a:avLst/>
            </a:prstGeom>
            <a:noFill/>
            <a:ln>
              <a:noFill/>
            </a:ln>
          </p:spPr>
          <p:txBody>
            <a:bodyPr wrap="square" rtlCol="0">
              <a:spAutoFit/>
            </a:bodyPr>
            <a:lstStyle/>
            <a:p>
              <a:pPr algn="ctr"/>
              <a:r>
                <a:rPr lang="en-US" sz="1600">
                  <a:solidFill>
                    <a:schemeClr val="bg1"/>
                  </a:solidFill>
                </a:rPr>
                <a:t>3. HOẠT ĐỘNG TÍCH CỰC</a:t>
              </a:r>
              <a:endParaRPr lang="vi-VN" sz="1600">
                <a:solidFill>
                  <a:schemeClr val="bg1"/>
                </a:solidFill>
              </a:endParaRPr>
            </a:p>
            <a:p>
              <a:endParaRPr lang="vi-VN" sz="1600">
                <a:solidFill>
                  <a:schemeClr val="bg1"/>
                </a:solidFill>
              </a:endParaRPr>
            </a:p>
          </p:txBody>
        </p:sp>
      </p:grpSp>
      <p:sp>
        <p:nvSpPr>
          <p:cNvPr id="31" name="Title 1"/>
          <p:cNvSpPr>
            <a:spLocks noGrp="1"/>
          </p:cNvSpPr>
          <p:nvPr>
            <p:ph type="title"/>
          </p:nvPr>
        </p:nvSpPr>
        <p:spPr>
          <a:xfrm>
            <a:off x="-55117" y="19114"/>
            <a:ext cx="2812938" cy="576088"/>
          </a:xfrm>
        </p:spPr>
        <p:txBody>
          <a:bodyPr/>
          <a:lstStyle/>
          <a:p>
            <a:r>
              <a:rPr lang="en-US" sz="2400" b="1">
                <a:solidFill>
                  <a:schemeClr val="bg1"/>
                </a:solidFill>
                <a:latin typeface="+mn-lt"/>
              </a:rPr>
              <a:t>THUẬN LỢI</a:t>
            </a:r>
            <a:endParaRPr lang="vi-VN" sz="2400" b="1">
              <a:solidFill>
                <a:schemeClr val="bg1"/>
              </a:solidFill>
              <a:latin typeface="+mn-lt"/>
            </a:endParaRPr>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7254" y="163724"/>
            <a:ext cx="1404826" cy="475546"/>
          </a:xfrm>
          <a:prstGeom prst="rect">
            <a:avLst/>
          </a:prstGeom>
        </p:spPr>
      </p:pic>
      <p:sp>
        <p:nvSpPr>
          <p:cNvPr id="24" name="Google Shape;976;p38"/>
          <p:cNvSpPr txBox="1"/>
          <p:nvPr/>
        </p:nvSpPr>
        <p:spPr>
          <a:xfrm>
            <a:off x="1885315" y="100129"/>
            <a:ext cx="50012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2800" b="1">
                <a:solidFill>
                  <a:schemeClr val="accent4"/>
                </a:solidFill>
                <a:latin typeface="Alegreya Sans" panose="00000500000000000000" charset="0"/>
              </a:rPr>
              <a:t>VII.THUẬN LỢI – KHÓ KHĂN</a:t>
            </a:r>
            <a:endParaRPr lang="en-US" sz="2800" b="1">
              <a:solidFill>
                <a:schemeClr val="accent4"/>
              </a:solidFill>
              <a:latin typeface="Times New Roman" panose="02020603050405020304"/>
              <a:cs typeface="Times New Roman" panose="02020603050405020304"/>
              <a:sym typeface="Arial" panose="020B0604020202020204"/>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5563"/>
            <a:ext cx="9208397" cy="5215738"/>
          </a:xfrm>
          <a:prstGeom prst="rect">
            <a:avLst/>
          </a:prstGeom>
          <a:solidFill>
            <a:srgbClr val="44444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600"/>
          </a:p>
        </p:txBody>
      </p:sp>
      <p:grpSp>
        <p:nvGrpSpPr>
          <p:cNvPr id="10" name="Group 9"/>
          <p:cNvGrpSpPr/>
          <p:nvPr/>
        </p:nvGrpSpPr>
        <p:grpSpPr>
          <a:xfrm>
            <a:off x="5043006" y="897817"/>
            <a:ext cx="2481645" cy="3455223"/>
            <a:chOff x="6679579" y="1631076"/>
            <a:chExt cx="3308860" cy="4606964"/>
          </a:xfrm>
        </p:grpSpPr>
        <p:sp>
          <p:nvSpPr>
            <p:cNvPr id="13" name="Rectangle: Rounded Corners 12"/>
            <p:cNvSpPr/>
            <p:nvPr/>
          </p:nvSpPr>
          <p:spPr>
            <a:xfrm>
              <a:off x="6679579" y="1631076"/>
              <a:ext cx="3308860" cy="4606964"/>
            </a:xfrm>
            <a:prstGeom prst="roundRect">
              <a:avLst/>
            </a:prstGeom>
            <a:solidFill>
              <a:srgbClr val="687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4" name="Rectangle: Rounded Corners 13"/>
            <p:cNvSpPr/>
            <p:nvPr/>
          </p:nvSpPr>
          <p:spPr>
            <a:xfrm>
              <a:off x="6892860" y="1878781"/>
              <a:ext cx="2882297" cy="41115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grpSp>
        <p:nvGrpSpPr>
          <p:cNvPr id="9" name="Group 8"/>
          <p:cNvGrpSpPr/>
          <p:nvPr/>
        </p:nvGrpSpPr>
        <p:grpSpPr>
          <a:xfrm>
            <a:off x="1730226" y="897817"/>
            <a:ext cx="2481645" cy="3455223"/>
            <a:chOff x="2406081" y="1138754"/>
            <a:chExt cx="3308860" cy="4606964"/>
          </a:xfrm>
        </p:grpSpPr>
        <p:sp>
          <p:nvSpPr>
            <p:cNvPr id="2" name="Rectangle: Rounded Corners 1"/>
            <p:cNvSpPr/>
            <p:nvPr/>
          </p:nvSpPr>
          <p:spPr>
            <a:xfrm>
              <a:off x="2406081" y="1138754"/>
              <a:ext cx="3308860" cy="4606964"/>
            </a:xfrm>
            <a:prstGeom prst="roundRect">
              <a:avLst/>
            </a:prstGeom>
            <a:solidFill>
              <a:srgbClr val="EC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1" name="Rectangle: Rounded Corners 20"/>
            <p:cNvSpPr/>
            <p:nvPr/>
          </p:nvSpPr>
          <p:spPr>
            <a:xfrm>
              <a:off x="2619362" y="1373223"/>
              <a:ext cx="2882297" cy="41115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3249" y="2244167"/>
            <a:ext cx="2102689" cy="2102689"/>
          </a:xfrm>
          <a:prstGeom prst="rect">
            <a:avLst/>
          </a:prstGeom>
        </p:spPr>
      </p:pic>
      <p:sp>
        <p:nvSpPr>
          <p:cNvPr id="5" name="TextBox 4"/>
          <p:cNvSpPr txBox="1"/>
          <p:nvPr/>
        </p:nvSpPr>
        <p:spPr>
          <a:xfrm>
            <a:off x="2095698" y="1305090"/>
            <a:ext cx="1785323" cy="415498"/>
          </a:xfrm>
          <a:prstGeom prst="rect">
            <a:avLst/>
          </a:prstGeom>
          <a:solidFill>
            <a:schemeClr val="bg1"/>
          </a:solidFill>
        </p:spPr>
        <p:txBody>
          <a:bodyPr wrap="square" rtlCol="0">
            <a:spAutoFit/>
          </a:bodyPr>
          <a:lstStyle/>
          <a:p>
            <a:r>
              <a:rPr lang="en-US" sz="2100" b="1">
                <a:ln w="19050">
                  <a:noFill/>
                </a:ln>
                <a:solidFill>
                  <a:srgbClr val="EC7272"/>
                </a:solidFill>
              </a:rPr>
              <a:t>NGHIỆP</a:t>
            </a:r>
            <a:r>
              <a:rPr lang="en-US" sz="2100" b="1">
                <a:ln w="19050">
                  <a:noFill/>
                </a:ln>
                <a:solidFill>
                  <a:srgbClr val="687CC8"/>
                </a:solidFill>
              </a:rPr>
              <a:t> </a:t>
            </a:r>
            <a:r>
              <a:rPr lang="en-US" sz="2100" b="1">
                <a:ln w="19050">
                  <a:noFill/>
                </a:ln>
                <a:solidFill>
                  <a:srgbClr val="EC7272"/>
                </a:solidFill>
              </a:rPr>
              <a:t>VỤ</a:t>
            </a:r>
            <a:endParaRPr lang="vi-VN" sz="2100" b="1">
              <a:ln w="19050">
                <a:noFill/>
              </a:ln>
              <a:solidFill>
                <a:srgbClr val="EC7272"/>
              </a:solidFill>
            </a:endParaRPr>
          </a:p>
        </p:txBody>
      </p:sp>
      <p:sp>
        <p:nvSpPr>
          <p:cNvPr id="19" name="TextBox 18"/>
          <p:cNvSpPr txBox="1"/>
          <p:nvPr/>
        </p:nvSpPr>
        <p:spPr>
          <a:xfrm>
            <a:off x="5187831" y="1351256"/>
            <a:ext cx="2336821" cy="738664"/>
          </a:xfrm>
          <a:prstGeom prst="rect">
            <a:avLst/>
          </a:prstGeom>
          <a:noFill/>
          <a:ln>
            <a:noFill/>
          </a:ln>
        </p:spPr>
        <p:txBody>
          <a:bodyPr wrap="square" rtlCol="0">
            <a:spAutoFit/>
          </a:bodyPr>
          <a:lstStyle/>
          <a:p>
            <a:pPr algn="ctr"/>
            <a:r>
              <a:rPr lang="en-US" sz="2100" b="1">
                <a:ln w="19050">
                  <a:noFill/>
                </a:ln>
                <a:solidFill>
                  <a:srgbClr val="687CC8"/>
                </a:solidFill>
              </a:rPr>
              <a:t>KINH NGHIỆM </a:t>
            </a:r>
          </a:p>
          <a:p>
            <a:pPr algn="ctr"/>
            <a:r>
              <a:rPr lang="en-US" sz="2100" b="1">
                <a:ln w="19050">
                  <a:noFill/>
                </a:ln>
                <a:solidFill>
                  <a:srgbClr val="687CC8"/>
                </a:solidFill>
              </a:rPr>
              <a:t>CÒN ÍT</a:t>
            </a:r>
            <a:endParaRPr lang="vi-VN" sz="2100" b="1">
              <a:ln w="19050">
                <a:noFill/>
              </a:ln>
              <a:solidFill>
                <a:srgbClr val="687CC8"/>
              </a:solidFill>
            </a:endParaRPr>
          </a:p>
        </p:txBody>
      </p:sp>
      <p:pic>
        <p:nvPicPr>
          <p:cNvPr id="22" name="Graphic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923244" y="1974225"/>
            <a:ext cx="2095607" cy="2095607"/>
          </a:xfrm>
          <a:prstGeom prst="rect">
            <a:avLst/>
          </a:prstGeom>
        </p:spPr>
      </p:pic>
      <p:sp>
        <p:nvSpPr>
          <p:cNvPr id="24" name="Pentagon 23"/>
          <p:cNvSpPr/>
          <p:nvPr/>
        </p:nvSpPr>
        <p:spPr>
          <a:xfrm rot="3522212">
            <a:off x="-288856" y="4425553"/>
            <a:ext cx="1513685" cy="1435894"/>
          </a:xfrm>
          <a:prstGeom prst="pentagon">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7" name="Flowchart: Manual Input 26"/>
          <p:cNvSpPr/>
          <p:nvPr/>
        </p:nvSpPr>
        <p:spPr>
          <a:xfrm rot="16837376">
            <a:off x="7450905" y="-857849"/>
            <a:ext cx="1240062" cy="2407505"/>
          </a:xfrm>
          <a:prstGeom prst="flowChartManualInp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9" name="Flowchart: Manual Operation 28"/>
          <p:cNvSpPr/>
          <p:nvPr/>
        </p:nvSpPr>
        <p:spPr>
          <a:xfrm rot="3712305">
            <a:off x="8141925" y="4198205"/>
            <a:ext cx="1217094" cy="1609433"/>
          </a:xfrm>
          <a:prstGeom prst="flowChartManualOperation">
            <a:avLst/>
          </a:prstGeom>
          <a:solidFill>
            <a:srgbClr val="60943C"/>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vi-VN" sz="1050"/>
          </a:p>
        </p:txBody>
      </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8603" y="100129"/>
            <a:ext cx="1743739" cy="590271"/>
          </a:xfrm>
          <a:prstGeom prst="rect">
            <a:avLst/>
          </a:prstGeom>
        </p:spPr>
      </p:pic>
      <p:sp>
        <p:nvSpPr>
          <p:cNvPr id="20" name="Google Shape;976;p38"/>
          <p:cNvSpPr txBox="1"/>
          <p:nvPr/>
        </p:nvSpPr>
        <p:spPr>
          <a:xfrm>
            <a:off x="1885315" y="100129"/>
            <a:ext cx="5001260" cy="590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1pPr>
            <a:lvl2pPr marR="0" lvl="1"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2pPr>
            <a:lvl3pPr marR="0" lvl="2"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3pPr>
            <a:lvl4pPr marR="0" lvl="3"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4pPr>
            <a:lvl5pPr marR="0" lvl="4"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5pPr>
            <a:lvl6pPr marR="0" lvl="5"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6pPr>
            <a:lvl7pPr marR="0" lvl="6"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7pPr>
            <a:lvl8pPr marR="0" lvl="7"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8pPr>
            <a:lvl9pPr marR="0" lvl="8" algn="l" rtl="0">
              <a:lnSpc>
                <a:spcPct val="100000"/>
              </a:lnSpc>
              <a:spcBef>
                <a:spcPts val="0"/>
              </a:spcBef>
              <a:spcAft>
                <a:spcPts val="0"/>
              </a:spcAft>
              <a:buClr>
                <a:schemeClr val="dk1"/>
              </a:buClr>
              <a:buSzPts val="3400"/>
              <a:buFont typeface="Forum" panose="02000000000000000000"/>
              <a:buNone/>
              <a:defRPr sz="3400" b="0" i="0" u="none" strike="noStrike" cap="none">
                <a:solidFill>
                  <a:schemeClr val="dk1"/>
                </a:solidFill>
                <a:latin typeface="Forum" panose="02000000000000000000"/>
                <a:ea typeface="Forum" panose="02000000000000000000"/>
                <a:cs typeface="Forum" panose="02000000000000000000"/>
                <a:sym typeface="Forum" panose="02000000000000000000"/>
              </a:defRPr>
            </a:lvl9pPr>
          </a:lstStyle>
          <a:p>
            <a:pPr algn="r">
              <a:buClr>
                <a:srgbClr val="953734"/>
              </a:buClr>
              <a:buSzPts val="3200"/>
            </a:pPr>
            <a:r>
              <a:rPr lang="vi-VN" sz="2800" b="1">
                <a:solidFill>
                  <a:schemeClr val="accent4"/>
                </a:solidFill>
                <a:latin typeface="Alegreya Sans" panose="00000500000000000000" charset="0"/>
              </a:rPr>
              <a:t>VII.THUẬN LỢI – KHÓ KHĂN</a:t>
            </a:r>
            <a:endParaRPr lang="en-US" sz="2800" b="1">
              <a:solidFill>
                <a:schemeClr val="accent4"/>
              </a:solidFill>
              <a:latin typeface="Times New Roman" panose="02020603050405020304"/>
              <a:cs typeface="Times New Roman" panose="02020603050405020304"/>
              <a:sym typeface="Arial" panose="020B0604020202020204"/>
            </a:endParaRPr>
          </a:p>
        </p:txBody>
      </p:sp>
      <p:sp>
        <p:nvSpPr>
          <p:cNvPr id="28" name="Flowchart: Off-page Connector 27"/>
          <p:cNvSpPr/>
          <p:nvPr/>
        </p:nvSpPr>
        <p:spPr>
          <a:xfrm rot="16200000">
            <a:off x="653523" y="-651865"/>
            <a:ext cx="815361" cy="2119091"/>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32" name="Title 1"/>
          <p:cNvSpPr>
            <a:spLocks noGrp="1"/>
          </p:cNvSpPr>
          <p:nvPr>
            <p:ph type="title"/>
          </p:nvPr>
        </p:nvSpPr>
        <p:spPr>
          <a:xfrm>
            <a:off x="-55117" y="130885"/>
            <a:ext cx="2812938" cy="576088"/>
          </a:xfrm>
        </p:spPr>
        <p:txBody>
          <a:bodyPr/>
          <a:lstStyle/>
          <a:p>
            <a:r>
              <a:rPr lang="vi-VN" sz="2400" b="1">
                <a:solidFill>
                  <a:schemeClr val="bg1"/>
                </a:solidFill>
                <a:latin typeface="+mn-lt"/>
              </a:rPr>
              <a:t>KHÓ KHĂN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1" y="0"/>
            <a:ext cx="9143999" cy="5143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TextBox 5"/>
          <p:cNvSpPr txBox="1"/>
          <p:nvPr/>
        </p:nvSpPr>
        <p:spPr>
          <a:xfrm>
            <a:off x="442170" y="642135"/>
            <a:ext cx="3420438" cy="846051"/>
          </a:xfrm>
          <a:prstGeom prst="rect">
            <a:avLst/>
          </a:prstGeom>
        </p:spPr>
        <p:txBody>
          <a:bodyPr vert="horz" lIns="68580" tIns="34290" rIns="68580" bIns="34290" rtlCol="0" anchor="ctr">
            <a:normAutofit/>
          </a:bodyPr>
          <a:lstStyle/>
          <a:p>
            <a:pPr>
              <a:lnSpc>
                <a:spcPct val="90000"/>
              </a:lnSpc>
              <a:spcBef>
                <a:spcPct val="0"/>
              </a:spcBef>
              <a:spcAft>
                <a:spcPts val="450"/>
              </a:spcAft>
            </a:pPr>
            <a:endParaRPr lang="en-US" sz="3000" b="1">
              <a:effectLst>
                <a:outerShdw blurRad="38100" dist="38100" dir="2700000" algn="tl">
                  <a:srgbClr val="000000">
                    <a:alpha val="43137"/>
                  </a:srgbClr>
                </a:outerShdw>
              </a:effectLst>
              <a:latin typeface="+mj-lt"/>
              <a:ea typeface="+mj-ea"/>
              <a:cs typeface="+mj-cs"/>
            </a:endParaRPr>
          </a:p>
        </p:txBody>
      </p:sp>
      <p:grpSp>
        <p:nvGrpSpPr>
          <p:cNvPr id="15" name="Group 14"/>
          <p:cNvGrpSpPr>
            <a:grpSpLocks noGrp="1" noUngrp="1" noRot="1" noChangeAspect="1" noMove="1" noResize="1"/>
          </p:cNvGrpSpPr>
          <p:nvPr/>
        </p:nvGrpSpPr>
        <p:grpSpPr>
          <a:xfrm>
            <a:off x="0" y="812613"/>
            <a:ext cx="266397" cy="505095"/>
            <a:chOff x="0" y="823811"/>
            <a:chExt cx="355196" cy="673460"/>
          </a:xfrm>
        </p:grpSpPr>
        <p:sp>
          <p:nvSpPr>
            <p:cNvPr id="16" name="Rectangle 15"/>
            <p:cNvSpPr/>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p:cNvSpPr/>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9" name="Rectangle 18"/>
          <p:cNvSpPr>
            <a:spLocks noGrp="1" noRot="1" noChangeAspect="1" noMove="1" noResize="1" noEditPoints="1" noAdjustHandles="1" noChangeArrowheads="1" noChangeShapeType="1" noTextEdit="1"/>
          </p:cNvSpPr>
          <p:nvPr/>
        </p:nvSpPr>
        <p:spPr>
          <a:xfrm flipH="1">
            <a:off x="498814" y="1567927"/>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TextBox 3"/>
          <p:cNvSpPr txBox="1"/>
          <p:nvPr/>
        </p:nvSpPr>
        <p:spPr>
          <a:xfrm>
            <a:off x="484720" y="636337"/>
            <a:ext cx="3103265" cy="1184297"/>
          </a:xfrm>
          <a:prstGeom prst="rect">
            <a:avLst/>
          </a:prstGeom>
        </p:spPr>
        <p:txBody>
          <a:bodyPr vert="horz" lIns="68580" tIns="34290" rIns="68580" bIns="34290" rtlCol="0" anchor="ctr">
            <a:noAutofit/>
          </a:bodyPr>
          <a:lstStyle/>
          <a:p>
            <a:pPr algn="ctr">
              <a:lnSpc>
                <a:spcPct val="90000"/>
              </a:lnSpc>
              <a:spcAft>
                <a:spcPts val="450"/>
              </a:spcAft>
            </a:pPr>
            <a:r>
              <a:rPr lang="en-US" sz="4800" b="1"/>
              <a:t>VI. DEMO</a:t>
            </a:r>
            <a:r>
              <a:rPr lang="en-US" sz="2100" b="1"/>
              <a:t> </a:t>
            </a:r>
          </a:p>
        </p:txBody>
      </p:sp>
      <p:sp>
        <p:nvSpPr>
          <p:cNvPr id="21" name="Rectangle 20"/>
          <p:cNvSpPr>
            <a:spLocks noGrp="1" noRot="1" noChangeAspect="1" noMove="1" noResize="1" noEditPoints="1" noAdjustHandles="1" noChangeArrowheads="1" noChangeShapeType="1" noTextEdit="1"/>
          </p:cNvSpPr>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Rectangle 22"/>
          <p:cNvSpPr>
            <a:spLocks noGrp="1" noRot="1" noChangeAspect="1" noMove="1" noResize="1" noEditPoints="1" noAdjustHandles="1" noChangeArrowheads="1" noChangeShapeType="1" noTextEdit="1"/>
          </p:cNvSpPr>
          <p:nvPr/>
        </p:nvSpPr>
        <p:spPr>
          <a:xfrm>
            <a:off x="4264357" y="385390"/>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8665" r="12477" b="1"/>
          <a:stretch>
            <a:fillRect/>
          </a:stretch>
        </p:blipFill>
        <p:spPr>
          <a:xfrm>
            <a:off x="4483341" y="599514"/>
            <a:ext cx="4069058" cy="394447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455" y="66463"/>
            <a:ext cx="1794295" cy="609491"/>
          </a:xfrm>
          <a:prstGeom prst="rect">
            <a:avLst/>
          </a:prstGeom>
        </p:spPr>
      </p:pic>
      <p:grpSp>
        <p:nvGrpSpPr>
          <p:cNvPr id="10" name="Group 9"/>
          <p:cNvGrpSpPr/>
          <p:nvPr/>
        </p:nvGrpSpPr>
        <p:grpSpPr>
          <a:xfrm>
            <a:off x="4264357" y="407523"/>
            <a:ext cx="3758896" cy="4350589"/>
            <a:chOff x="5685809" y="543364"/>
            <a:chExt cx="5011860" cy="5800785"/>
          </a:xfrm>
          <a:solidFill>
            <a:srgbClr val="FFC000"/>
          </a:solidFill>
        </p:grpSpPr>
        <p:sp>
          <p:nvSpPr>
            <p:cNvPr id="9" name="Rectangle 8"/>
            <p:cNvSpPr/>
            <p:nvPr/>
          </p:nvSpPr>
          <p:spPr>
            <a:xfrm>
              <a:off x="5685810" y="543364"/>
              <a:ext cx="5011859" cy="2553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18" name="Rectangle 17"/>
            <p:cNvSpPr/>
            <p:nvPr/>
          </p:nvSpPr>
          <p:spPr>
            <a:xfrm rot="5400000">
              <a:off x="3059082" y="3425444"/>
              <a:ext cx="5545432" cy="2919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sp>
          <p:nvSpPr>
            <p:cNvPr id="20" name="Rectangle 19"/>
            <p:cNvSpPr/>
            <p:nvPr/>
          </p:nvSpPr>
          <p:spPr>
            <a:xfrm>
              <a:off x="5977787" y="6067730"/>
              <a:ext cx="4719882" cy="2757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50"/>
            </a:p>
          </p:txBody>
        </p:sp>
      </p:gr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673" y="2043131"/>
            <a:ext cx="2425358" cy="242535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8"/>
          <p:cNvSpPr txBox="1">
            <a:spLocks noGrp="1"/>
          </p:cNvSpPr>
          <p:nvPr>
            <p:ph type="title"/>
          </p:nvPr>
        </p:nvSpPr>
        <p:spPr>
          <a:xfrm>
            <a:off x="4039800" y="954638"/>
            <a:ext cx="4055250" cy="117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600" b="1">
                <a:latin typeface="+mn-lt"/>
              </a:rPr>
              <a:t>Cảm ơn quý thầy cô đã lắng nghe</a:t>
            </a:r>
            <a:endParaRPr sz="3600" b="1">
              <a:latin typeface="+mn-lt"/>
            </a:endParaRPr>
          </a:p>
        </p:txBody>
      </p:sp>
      <p:sp>
        <p:nvSpPr>
          <p:cNvPr id="1112" name="Google Shape;1112;p48"/>
          <p:cNvSpPr txBox="1"/>
          <p:nvPr/>
        </p:nvSpPr>
        <p:spPr>
          <a:xfrm>
            <a:off x="4288050" y="4203375"/>
            <a:ext cx="35385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1"/>
                </a:solidFill>
                <a:latin typeface="Alegreya Sans" panose="00000500000000000000"/>
                <a:ea typeface="Alegreya Sans" panose="00000500000000000000"/>
                <a:cs typeface="Alegreya Sans" panose="00000500000000000000"/>
                <a:sym typeface="Alegreya Sans" panose="00000500000000000000"/>
              </a:rPr>
              <a:t>Please keep this slide for attribution</a:t>
            </a:r>
            <a:endParaRPr sz="1000">
              <a:solidFill>
                <a:schemeClr val="dk1"/>
              </a:solidFill>
              <a:latin typeface="Alegreya Sans" panose="00000500000000000000"/>
              <a:ea typeface="Alegreya Sans" panose="00000500000000000000"/>
              <a:cs typeface="Alegreya Sans" panose="00000500000000000000"/>
              <a:sym typeface="Alegreya Sans" panose="00000500000000000000"/>
            </a:endParaRPr>
          </a:p>
        </p:txBody>
      </p:sp>
      <p:pic>
        <p:nvPicPr>
          <p:cNvPr id="1129" name="Google Shape;1129;p48"/>
          <p:cNvPicPr preferRelativeResize="0">
            <a:picLocks noGrp="1"/>
          </p:cNvPicPr>
          <p:nvPr>
            <p:ph type="pic" idx="2"/>
          </p:nvPr>
        </p:nvPicPr>
        <p:blipFill rotWithShape="1">
          <a:blip r:embed="rId3"/>
          <a:srcRect t="3725"/>
          <a:stretch>
            <a:fillRect/>
          </a:stretch>
        </p:blipFill>
        <p:spPr>
          <a:xfrm>
            <a:off x="713225" y="547500"/>
            <a:ext cx="2806800" cy="4048502"/>
          </a:xfrm>
          <a:prstGeom prst="rect">
            <a:avLst/>
          </a:prstGeom>
        </p:spPr>
      </p:pic>
      <p:sp>
        <p:nvSpPr>
          <p:cNvPr id="2" name="Rectangle 1"/>
          <p:cNvSpPr/>
          <p:nvPr/>
        </p:nvSpPr>
        <p:spPr>
          <a:xfrm>
            <a:off x="4181475" y="3476625"/>
            <a:ext cx="3771900" cy="1247775"/>
          </a:xfrm>
          <a:prstGeom prst="rect">
            <a:avLst/>
          </a:prstGeom>
          <a:solidFill>
            <a:srgbClr val="F6F0EB"/>
          </a:solidFill>
          <a:ln>
            <a:solidFill>
              <a:srgbClr val="F6F0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6867" y="200662"/>
            <a:ext cx="1688733" cy="571651"/>
          </a:xfrm>
          <a:prstGeom prst="rect">
            <a:avLst/>
          </a:prstGeom>
        </p:spPr>
      </p:pic>
      <p:pic>
        <p:nvPicPr>
          <p:cNvPr id="6" name="Picture 5" descr="A cartoon of a superhero&#10;&#10;Description automatically generated"/>
          <p:cNvPicPr>
            <a:picLocks noChangeAspect="1"/>
          </p:cNvPicPr>
          <p:nvPr/>
        </p:nvPicPr>
        <p:blipFill>
          <a:blip r:embed="rId5"/>
          <a:stretch>
            <a:fillRect/>
          </a:stretch>
        </p:blipFill>
        <p:spPr>
          <a:xfrm>
            <a:off x="4927680" y="1924050"/>
            <a:ext cx="2007920" cy="32194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31118" y="2608107"/>
            <a:ext cx="1136073" cy="1136073"/>
          </a:xfrm>
          <a:prstGeom prst="ellipse">
            <a:avLst/>
          </a:prstGeom>
          <a:blipFill>
            <a:blip r:embed="rId2"/>
            <a:stretch>
              <a:fillRect l="-36951" t="-26910" r="-38965" b="-4900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Oval 2"/>
          <p:cNvSpPr/>
          <p:nvPr/>
        </p:nvSpPr>
        <p:spPr>
          <a:xfrm>
            <a:off x="3717927" y="744787"/>
            <a:ext cx="1385455" cy="1385455"/>
          </a:xfrm>
          <a:prstGeom prst="ellipse">
            <a:avLst/>
          </a:prstGeom>
          <a:blipFill>
            <a:blip r:embed="rId3"/>
            <a:stretch>
              <a:fillRect l="-99399" t="-52063" r="-76005" b="-123341"/>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 name="Picture 3"/>
          <p:cNvPicPr>
            <a:picLocks noChangeAspect="1"/>
          </p:cNvPicPr>
          <p:nvPr/>
        </p:nvPicPr>
        <p:blipFill>
          <a:blip r:embed="rId4"/>
          <a:stretch>
            <a:fillRect/>
          </a:stretch>
        </p:blipFill>
        <p:spPr>
          <a:xfrm>
            <a:off x="125610" y="116658"/>
            <a:ext cx="1498791" cy="509113"/>
          </a:xfrm>
          <a:prstGeom prst="rect">
            <a:avLst/>
          </a:prstGeom>
        </p:spPr>
      </p:pic>
      <p:sp>
        <p:nvSpPr>
          <p:cNvPr id="5" name="Rectangle 4"/>
          <p:cNvSpPr/>
          <p:nvPr/>
        </p:nvSpPr>
        <p:spPr>
          <a:xfrm>
            <a:off x="0" y="0"/>
            <a:ext cx="9144000" cy="51435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p:cNvSpPr txBox="1"/>
          <p:nvPr/>
        </p:nvSpPr>
        <p:spPr>
          <a:xfrm>
            <a:off x="2710677" y="2227784"/>
            <a:ext cx="3445718" cy="307777"/>
          </a:xfrm>
          <a:prstGeom prst="rect">
            <a:avLst/>
          </a:prstGeom>
          <a:noFill/>
        </p:spPr>
        <p:txBody>
          <a:bodyPr wrap="square" rtlCol="0">
            <a:spAutoFit/>
          </a:bodyPr>
          <a:lstStyle/>
          <a:p>
            <a:r>
              <a:rPr lang="vi-VN" b="1">
                <a:solidFill>
                  <a:srgbClr val="C00000"/>
                </a:solidFill>
              </a:rPr>
              <a:t>GVHD</a:t>
            </a:r>
            <a:r>
              <a:rPr lang="vi-VN" b="1"/>
              <a:t>: THẦY NGUYỄN ĐÌNH NGỌC</a:t>
            </a:r>
          </a:p>
        </p:txBody>
      </p:sp>
      <p:sp>
        <p:nvSpPr>
          <p:cNvPr id="8" name="Oval 7"/>
          <p:cNvSpPr/>
          <p:nvPr/>
        </p:nvSpPr>
        <p:spPr>
          <a:xfrm>
            <a:off x="2198309" y="2595994"/>
            <a:ext cx="1136073" cy="1136073"/>
          </a:xfrm>
          <a:prstGeom prst="ellipse">
            <a:avLst/>
          </a:prstGeom>
          <a:blipFill>
            <a:blip r:embed="rId5"/>
            <a:stretch>
              <a:fillRect r="-50958" b="-50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p:cNvSpPr/>
          <p:nvPr/>
        </p:nvSpPr>
        <p:spPr>
          <a:xfrm>
            <a:off x="3848699" y="2608107"/>
            <a:ext cx="1136073" cy="1136073"/>
          </a:xfrm>
          <a:prstGeom prst="ellipse">
            <a:avLst/>
          </a:prstGeom>
          <a:blipFill>
            <a:blip r:embed="rId6"/>
            <a:stretch>
              <a:fillRect r="-14940" b="-1494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Oval 9"/>
          <p:cNvSpPr/>
          <p:nvPr/>
        </p:nvSpPr>
        <p:spPr>
          <a:xfrm>
            <a:off x="5499089" y="2608107"/>
            <a:ext cx="1136073" cy="1136073"/>
          </a:xfrm>
          <a:prstGeom prst="ellipse">
            <a:avLst/>
          </a:prstGeom>
          <a:blipFill>
            <a:blip r:embed="rId7"/>
            <a:stretch>
              <a:fillRect l="-32855" t="-17449" r="-18103" b="-3350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Oval 10"/>
          <p:cNvSpPr/>
          <p:nvPr/>
        </p:nvSpPr>
        <p:spPr>
          <a:xfrm>
            <a:off x="7149479" y="2608107"/>
            <a:ext cx="1136073" cy="1136073"/>
          </a:xfrm>
          <a:prstGeom prst="ellipse">
            <a:avLst/>
          </a:prstGeom>
          <a:blipFill>
            <a:blip r:embed="rId8"/>
            <a:stretch>
              <a:fillRect l="-9710" t="1172" r="-18584" b="-2946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p:cNvSpPr txBox="1"/>
          <p:nvPr/>
        </p:nvSpPr>
        <p:spPr>
          <a:xfrm>
            <a:off x="-57320" y="3763852"/>
            <a:ext cx="2312945" cy="276999"/>
          </a:xfrm>
          <a:prstGeom prst="rect">
            <a:avLst/>
          </a:prstGeom>
          <a:noFill/>
        </p:spPr>
        <p:txBody>
          <a:bodyPr wrap="square" rtlCol="0">
            <a:spAutoFit/>
          </a:bodyPr>
          <a:lstStyle/>
          <a:p>
            <a:pPr algn="ctr"/>
            <a:r>
              <a:rPr lang="vi-VN" sz="1200"/>
              <a:t>Phạm Huỳnh Quang Minh</a:t>
            </a:r>
          </a:p>
        </p:txBody>
      </p:sp>
      <p:sp>
        <p:nvSpPr>
          <p:cNvPr id="21" name="TextBox 20"/>
          <p:cNvSpPr txBox="1"/>
          <p:nvPr/>
        </p:nvSpPr>
        <p:spPr>
          <a:xfrm>
            <a:off x="286762" y="4040851"/>
            <a:ext cx="1514175" cy="307777"/>
          </a:xfrm>
          <a:prstGeom prst="rect">
            <a:avLst/>
          </a:prstGeom>
          <a:noFill/>
        </p:spPr>
        <p:txBody>
          <a:bodyPr wrap="square" rtlCol="0">
            <a:spAutoFit/>
          </a:bodyPr>
          <a:lstStyle/>
          <a:p>
            <a:pPr algn="ctr"/>
            <a:r>
              <a:rPr lang="vi-VN" sz="1200" b="1">
                <a:solidFill>
                  <a:srgbClr val="C00000"/>
                </a:solidFill>
              </a:rPr>
              <a:t>Trưởng</a:t>
            </a:r>
            <a:r>
              <a:rPr lang="vi-VN" b="1">
                <a:solidFill>
                  <a:srgbClr val="C00000"/>
                </a:solidFill>
              </a:rPr>
              <a:t> </a:t>
            </a:r>
            <a:r>
              <a:rPr lang="vi-VN" sz="1200" b="1">
                <a:solidFill>
                  <a:srgbClr val="C00000"/>
                </a:solidFill>
              </a:rPr>
              <a:t>nhóm</a:t>
            </a:r>
          </a:p>
        </p:txBody>
      </p:sp>
      <p:sp>
        <p:nvSpPr>
          <p:cNvPr id="26" name="TextBox 25"/>
          <p:cNvSpPr txBox="1"/>
          <p:nvPr/>
        </p:nvSpPr>
        <p:spPr>
          <a:xfrm>
            <a:off x="1609872" y="3778123"/>
            <a:ext cx="2312945" cy="276999"/>
          </a:xfrm>
          <a:prstGeom prst="rect">
            <a:avLst/>
          </a:prstGeom>
          <a:noFill/>
        </p:spPr>
        <p:txBody>
          <a:bodyPr wrap="square" rtlCol="0">
            <a:spAutoFit/>
          </a:bodyPr>
          <a:lstStyle/>
          <a:p>
            <a:pPr algn="ctr"/>
            <a:r>
              <a:rPr lang="vi-VN" sz="1200"/>
              <a:t>Võ Long Hải</a:t>
            </a:r>
          </a:p>
        </p:txBody>
      </p:sp>
      <p:sp>
        <p:nvSpPr>
          <p:cNvPr id="27" name="TextBox 26"/>
          <p:cNvSpPr txBox="1"/>
          <p:nvPr/>
        </p:nvSpPr>
        <p:spPr>
          <a:xfrm>
            <a:off x="3277064" y="3792394"/>
            <a:ext cx="2312945" cy="276999"/>
          </a:xfrm>
          <a:prstGeom prst="rect">
            <a:avLst/>
          </a:prstGeom>
          <a:noFill/>
        </p:spPr>
        <p:txBody>
          <a:bodyPr wrap="square" rtlCol="0">
            <a:spAutoFit/>
          </a:bodyPr>
          <a:lstStyle/>
          <a:p>
            <a:pPr algn="ctr"/>
            <a:r>
              <a:rPr lang="vi-VN" sz="1200"/>
              <a:t>Tô Vũ Linh </a:t>
            </a:r>
          </a:p>
        </p:txBody>
      </p:sp>
      <p:sp>
        <p:nvSpPr>
          <p:cNvPr id="28" name="TextBox 27"/>
          <p:cNvSpPr txBox="1"/>
          <p:nvPr/>
        </p:nvSpPr>
        <p:spPr>
          <a:xfrm>
            <a:off x="4944256" y="3806665"/>
            <a:ext cx="2312945" cy="276999"/>
          </a:xfrm>
          <a:prstGeom prst="rect">
            <a:avLst/>
          </a:prstGeom>
          <a:noFill/>
        </p:spPr>
        <p:txBody>
          <a:bodyPr wrap="square" rtlCol="0">
            <a:spAutoFit/>
          </a:bodyPr>
          <a:lstStyle/>
          <a:p>
            <a:pPr algn="ctr"/>
            <a:r>
              <a:rPr lang="vi-VN" sz="1200"/>
              <a:t>Huỳnh Văn Ni</a:t>
            </a:r>
          </a:p>
        </p:txBody>
      </p:sp>
      <p:sp>
        <p:nvSpPr>
          <p:cNvPr id="29" name="TextBox 28"/>
          <p:cNvSpPr txBox="1"/>
          <p:nvPr/>
        </p:nvSpPr>
        <p:spPr>
          <a:xfrm>
            <a:off x="6611448" y="3820936"/>
            <a:ext cx="2312945" cy="276999"/>
          </a:xfrm>
          <a:prstGeom prst="rect">
            <a:avLst/>
          </a:prstGeom>
          <a:noFill/>
        </p:spPr>
        <p:txBody>
          <a:bodyPr wrap="square" rtlCol="0">
            <a:spAutoFit/>
          </a:bodyPr>
          <a:lstStyle/>
          <a:p>
            <a:pPr algn="ctr"/>
            <a:r>
              <a:rPr lang="vi-VN" sz="1200"/>
              <a:t>Nguyễn Minh Tiến</a:t>
            </a:r>
          </a:p>
        </p:txBody>
      </p:sp>
      <p:sp>
        <p:nvSpPr>
          <p:cNvPr id="30" name="TextBox 29"/>
          <p:cNvSpPr txBox="1"/>
          <p:nvPr/>
        </p:nvSpPr>
        <p:spPr>
          <a:xfrm>
            <a:off x="1609871" y="4084081"/>
            <a:ext cx="2312945" cy="276999"/>
          </a:xfrm>
          <a:prstGeom prst="rect">
            <a:avLst/>
          </a:prstGeom>
          <a:noFill/>
        </p:spPr>
        <p:txBody>
          <a:bodyPr wrap="square" rtlCol="0">
            <a:spAutoFit/>
          </a:bodyPr>
          <a:lstStyle/>
          <a:p>
            <a:pPr algn="ctr"/>
            <a:r>
              <a:rPr lang="vi-VN" sz="1200" b="1"/>
              <a:t>Thành viên</a:t>
            </a:r>
          </a:p>
        </p:txBody>
      </p:sp>
      <p:sp>
        <p:nvSpPr>
          <p:cNvPr id="31" name="TextBox 30"/>
          <p:cNvSpPr txBox="1"/>
          <p:nvPr/>
        </p:nvSpPr>
        <p:spPr>
          <a:xfrm>
            <a:off x="3254183" y="4088482"/>
            <a:ext cx="2312945" cy="276999"/>
          </a:xfrm>
          <a:prstGeom prst="rect">
            <a:avLst/>
          </a:prstGeom>
          <a:noFill/>
        </p:spPr>
        <p:txBody>
          <a:bodyPr wrap="square" rtlCol="0">
            <a:spAutoFit/>
          </a:bodyPr>
          <a:lstStyle/>
          <a:p>
            <a:pPr algn="ctr"/>
            <a:r>
              <a:rPr lang="vi-VN" sz="1200" b="1"/>
              <a:t>Thành viên</a:t>
            </a:r>
          </a:p>
        </p:txBody>
      </p:sp>
      <p:sp>
        <p:nvSpPr>
          <p:cNvPr id="32" name="TextBox 31"/>
          <p:cNvSpPr txBox="1"/>
          <p:nvPr/>
        </p:nvSpPr>
        <p:spPr>
          <a:xfrm>
            <a:off x="4921375" y="4088482"/>
            <a:ext cx="2312945" cy="276999"/>
          </a:xfrm>
          <a:prstGeom prst="rect">
            <a:avLst/>
          </a:prstGeom>
          <a:noFill/>
        </p:spPr>
        <p:txBody>
          <a:bodyPr wrap="square" rtlCol="0">
            <a:spAutoFit/>
          </a:bodyPr>
          <a:lstStyle/>
          <a:p>
            <a:pPr algn="ctr"/>
            <a:r>
              <a:rPr lang="vi-VN" sz="1200" b="1"/>
              <a:t>Thành viên</a:t>
            </a:r>
          </a:p>
        </p:txBody>
      </p:sp>
      <p:sp>
        <p:nvSpPr>
          <p:cNvPr id="33" name="TextBox 32"/>
          <p:cNvSpPr txBox="1"/>
          <p:nvPr/>
        </p:nvSpPr>
        <p:spPr>
          <a:xfrm>
            <a:off x="6588567" y="4088482"/>
            <a:ext cx="2312945" cy="276999"/>
          </a:xfrm>
          <a:prstGeom prst="rect">
            <a:avLst/>
          </a:prstGeom>
          <a:noFill/>
        </p:spPr>
        <p:txBody>
          <a:bodyPr wrap="square" rtlCol="0">
            <a:spAutoFit/>
          </a:bodyPr>
          <a:lstStyle/>
          <a:p>
            <a:pPr algn="ctr"/>
            <a:r>
              <a:rPr lang="vi-VN" sz="1200" b="1"/>
              <a:t>Thành viên</a:t>
            </a:r>
          </a:p>
        </p:txBody>
      </p:sp>
      <p:sp>
        <p:nvSpPr>
          <p:cNvPr id="22" name="TextBox 21">
            <a:extLst>
              <a:ext uri="{FF2B5EF4-FFF2-40B4-BE49-F238E27FC236}">
                <a16:creationId xmlns:a16="http://schemas.microsoft.com/office/drawing/2014/main" id="{0AFB5487-76E6-4E40-BB81-887A857DF5C7}"/>
              </a:ext>
            </a:extLst>
          </p:cNvPr>
          <p:cNvSpPr txBox="1"/>
          <p:nvPr/>
        </p:nvSpPr>
        <p:spPr>
          <a:xfrm>
            <a:off x="2508100" y="21047"/>
            <a:ext cx="4454953" cy="461665"/>
          </a:xfrm>
          <a:prstGeom prst="rect">
            <a:avLst/>
          </a:prstGeom>
          <a:noFill/>
        </p:spPr>
        <p:txBody>
          <a:bodyPr wrap="square" rtlCol="0">
            <a:spAutoFit/>
          </a:bodyPr>
          <a:lstStyle/>
          <a:p>
            <a:r>
              <a:rPr lang="vi-VN" sz="2400" b="1"/>
              <a:t>I. Giới thiệu thành viên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Oval 2"/>
          <p:cNvSpPr/>
          <p:nvPr/>
        </p:nvSpPr>
        <p:spPr>
          <a:xfrm>
            <a:off x="781509" y="775249"/>
            <a:ext cx="1589963" cy="1589963"/>
          </a:xfrm>
          <a:prstGeom prst="ellipse">
            <a:avLst/>
          </a:prstGeom>
          <a:blipFill>
            <a:blip r:embed="rId2"/>
            <a:stretch>
              <a:fillRect l="-36951" t="-26910" r="-38965" b="-4900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1472" y="1136953"/>
            <a:ext cx="3907541" cy="461665"/>
          </a:xfrm>
          <a:prstGeom prst="rect">
            <a:avLst/>
          </a:prstGeom>
          <a:noFill/>
        </p:spPr>
        <p:txBody>
          <a:bodyPr wrap="square" rtlCol="0">
            <a:spAutoFit/>
          </a:bodyPr>
          <a:lstStyle/>
          <a:p>
            <a:pPr algn="ctr"/>
            <a:r>
              <a:rPr lang="vi-VN" sz="2400">
                <a:solidFill>
                  <a:schemeClr val="dk1"/>
                </a:solidFill>
                <a:sym typeface="Forum" panose="02000000000000000000"/>
              </a:rPr>
              <a:t>Phạm Huỳnh Quang Minh</a:t>
            </a:r>
          </a:p>
        </p:txBody>
      </p:sp>
      <p:sp>
        <p:nvSpPr>
          <p:cNvPr id="5" name="TextBox 4"/>
          <p:cNvSpPr txBox="1"/>
          <p:nvPr/>
        </p:nvSpPr>
        <p:spPr>
          <a:xfrm>
            <a:off x="434208" y="2388571"/>
            <a:ext cx="2312945" cy="307777"/>
          </a:xfrm>
          <a:prstGeom prst="rect">
            <a:avLst/>
          </a:prstGeom>
          <a:noFill/>
        </p:spPr>
        <p:txBody>
          <a:bodyPr wrap="square" rtlCol="0">
            <a:spAutoFit/>
          </a:bodyPr>
          <a:lstStyle/>
          <a:p>
            <a:pPr algn="ctr"/>
            <a:r>
              <a:rPr lang="vi-VN" b="1">
                <a:solidFill>
                  <a:srgbClr val="C00000"/>
                </a:solidFill>
              </a:rPr>
              <a:t>Trưởng nhóm</a:t>
            </a:r>
          </a:p>
        </p:txBody>
      </p:sp>
      <p:sp>
        <p:nvSpPr>
          <p:cNvPr id="6" name="TextBox 5"/>
          <p:cNvSpPr txBox="1"/>
          <p:nvPr/>
        </p:nvSpPr>
        <p:spPr>
          <a:xfrm>
            <a:off x="2484249" y="1602437"/>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PC04613 | minhphqpc04613@fpt.edu.vn</a:t>
            </a:r>
          </a:p>
        </p:txBody>
      </p:sp>
      <p:sp>
        <p:nvSpPr>
          <p:cNvPr id="8" name="TextBox 7"/>
          <p:cNvSpPr txBox="1"/>
          <p:nvPr/>
        </p:nvSpPr>
        <p:spPr>
          <a:xfrm>
            <a:off x="1919820" y="2870745"/>
            <a:ext cx="6461759" cy="2277547"/>
          </a:xfrm>
          <a:prstGeom prst="rect">
            <a:avLst/>
          </a:prstGeom>
          <a:noFill/>
        </p:spPr>
        <p:txBody>
          <a:bodyPr wrap="square" rtlCol="0">
            <a:spAutoFit/>
          </a:bodyPr>
          <a:lstStyle/>
          <a:p>
            <a:pPr marL="742950" lvl="1" indent="-285750" algn="l" rtl="0">
              <a:spcBef>
                <a:spcPts val="560"/>
              </a:spcBef>
              <a:spcAft>
                <a:spcPts val="0"/>
              </a:spcAft>
              <a:buClr>
                <a:schemeClr val="dk1"/>
              </a:buClr>
              <a:buSzPts val="2800"/>
              <a:buFont typeface="Wingdings" panose="05000000000000000000" pitchFamily="2" charset="2"/>
              <a:buChar char="§"/>
            </a:pPr>
            <a:r>
              <a:rPr lang="vi-VN" dirty="0"/>
              <a:t>Xây dựng cơ sở dữ liệu</a:t>
            </a:r>
          </a:p>
          <a:p>
            <a:pPr marL="742950" lvl="1" indent="-285750" algn="l" rtl="0">
              <a:spcBef>
                <a:spcPts val="560"/>
              </a:spcBef>
              <a:spcAft>
                <a:spcPts val="0"/>
              </a:spcAft>
              <a:buClr>
                <a:schemeClr val="dk1"/>
              </a:buClr>
              <a:buSzPts val="2800"/>
              <a:buFont typeface="Wingdings" panose="05000000000000000000" pitchFamily="2" charset="2"/>
              <a:buChar char="§"/>
            </a:pPr>
            <a:r>
              <a:rPr lang="vi-VN" dirty="0"/>
              <a:t>Xây dựng chức năng tìm kiếm, lọc, sắp xếp sản phẩm</a:t>
            </a:r>
          </a:p>
          <a:p>
            <a:pPr marL="742950" lvl="1" indent="-285750" algn="l" rtl="0">
              <a:spcBef>
                <a:spcPts val="560"/>
              </a:spcBef>
              <a:spcAft>
                <a:spcPts val="0"/>
              </a:spcAft>
              <a:buClr>
                <a:schemeClr val="dk1"/>
              </a:buClr>
              <a:buSzPts val="2800"/>
              <a:buFont typeface="Wingdings" panose="05000000000000000000" pitchFamily="2" charset="2"/>
              <a:buChar char="§"/>
            </a:pPr>
            <a:r>
              <a:rPr lang="vi-VN" dirty="0"/>
              <a:t>Trưng bày sản phẩm, xem chi tiết sản phẩm</a:t>
            </a:r>
          </a:p>
          <a:p>
            <a:pPr marL="742950" lvl="1" indent="-285750" algn="l" rtl="0">
              <a:spcBef>
                <a:spcPts val="560"/>
              </a:spcBef>
              <a:spcAft>
                <a:spcPts val="0"/>
              </a:spcAft>
              <a:buSzPts val="2800"/>
              <a:buFont typeface="Wingdings" panose="05000000000000000000" pitchFamily="2" charset="2"/>
              <a:buChar char="§"/>
            </a:pPr>
            <a:r>
              <a:rPr lang="vi-VN" dirty="0"/>
              <a:t>Hiển thị sản phẩm nổi bật, sắp giảm giá, giảm giá</a:t>
            </a:r>
          </a:p>
          <a:p>
            <a:pPr marL="742950" lvl="1" indent="-285750" algn="l" rtl="0">
              <a:spcBef>
                <a:spcPts val="560"/>
              </a:spcBef>
              <a:spcAft>
                <a:spcPts val="0"/>
              </a:spcAft>
              <a:buSzPts val="2800"/>
              <a:buFont typeface="Wingdings" panose="05000000000000000000" pitchFamily="2" charset="2"/>
              <a:buChar char="§"/>
            </a:pPr>
            <a:r>
              <a:rPr lang="vi-VN" dirty="0"/>
              <a:t>Quản lý sản phẩm: size, màu sắc, hình ảnh, thương hiệu, danh mục</a:t>
            </a:r>
          </a:p>
          <a:p>
            <a:pPr marL="742950" lvl="1" indent="-285750" algn="l" rtl="0">
              <a:spcBef>
                <a:spcPts val="560"/>
              </a:spcBef>
              <a:spcAft>
                <a:spcPts val="0"/>
              </a:spcAft>
              <a:buSzPts val="2800"/>
              <a:buFont typeface="Wingdings" panose="05000000000000000000" pitchFamily="2" charset="2"/>
              <a:buChar char="§"/>
            </a:pPr>
            <a:r>
              <a:rPr lang="vi-VN" dirty="0"/>
              <a:t>Thống kê số lượng sản phẩm theo danh mục và thương hiệu</a:t>
            </a:r>
          </a:p>
          <a:p>
            <a:pPr marL="742950" lvl="1" indent="-285750" rtl="0">
              <a:spcBef>
                <a:spcPts val="560"/>
              </a:spcBef>
              <a:spcAft>
                <a:spcPts val="0"/>
              </a:spcAft>
              <a:buSzPts val="2800"/>
              <a:buFont typeface="Wingdings" panose="05000000000000000000" pitchFamily="2" charset="2"/>
              <a:buChar char="§"/>
            </a:pPr>
            <a:r>
              <a:rPr lang="vi-VN" dirty="0"/>
              <a:t>Viết báo cáo, test case</a:t>
            </a:r>
          </a:p>
          <a:p>
            <a:endParaRPr lang="vi-VN" dirty="0"/>
          </a:p>
        </p:txBody>
      </p:sp>
      <p:sp>
        <p:nvSpPr>
          <p:cNvPr id="11" name="Google Shape;913;p35"/>
          <p:cNvSpPr/>
          <p:nvPr/>
        </p:nvSpPr>
        <p:spPr>
          <a:xfrm>
            <a:off x="2484249" y="2415153"/>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584532" y="2512091"/>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914114" y="2415153"/>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pic>
        <p:nvPicPr>
          <p:cNvPr id="18" name="Picture 17"/>
          <p:cNvPicPr>
            <a:picLocks noChangeAspect="1"/>
          </p:cNvPicPr>
          <p:nvPr/>
        </p:nvPicPr>
        <p:blipFill>
          <a:blip r:embed="rId3"/>
          <a:stretch>
            <a:fillRect/>
          </a:stretch>
        </p:blipFill>
        <p:spPr>
          <a:xfrm>
            <a:off x="781509" y="204234"/>
            <a:ext cx="1206924" cy="409971"/>
          </a:xfrm>
          <a:prstGeom prst="rect">
            <a:avLst/>
          </a:prstGeom>
        </p:spPr>
      </p:pic>
      <p:sp>
        <p:nvSpPr>
          <p:cNvPr id="20" name="TextBox 19"/>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519963" y="1191169"/>
            <a:ext cx="3907541" cy="461665"/>
          </a:xfrm>
          <a:prstGeom prst="rect">
            <a:avLst/>
          </a:prstGeom>
          <a:noFill/>
        </p:spPr>
        <p:txBody>
          <a:bodyPr wrap="square" rtlCol="0">
            <a:spAutoFit/>
          </a:bodyPr>
          <a:lstStyle/>
          <a:p>
            <a:r>
              <a:rPr lang="vi-VN" sz="2400">
                <a:solidFill>
                  <a:schemeClr val="dk1"/>
                </a:solidFill>
                <a:sym typeface="Forum" panose="02000000000000000000"/>
              </a:rPr>
              <a:t>Võ Long Hải</a:t>
            </a:r>
          </a:p>
        </p:txBody>
      </p:sp>
      <p:sp>
        <p:nvSpPr>
          <p:cNvPr id="5" name="TextBox 4"/>
          <p:cNvSpPr txBox="1"/>
          <p:nvPr/>
        </p:nvSpPr>
        <p:spPr>
          <a:xfrm>
            <a:off x="469922" y="2418696"/>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519963" y="1632562"/>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PC04485 | haivlpc04485@fpt.edu.vn</a:t>
            </a:r>
          </a:p>
        </p:txBody>
      </p:sp>
      <p:sp>
        <p:nvSpPr>
          <p:cNvPr id="8" name="TextBox 7"/>
          <p:cNvSpPr txBox="1"/>
          <p:nvPr/>
        </p:nvSpPr>
        <p:spPr>
          <a:xfrm>
            <a:off x="1949069" y="2900682"/>
            <a:ext cx="4121685" cy="1985159"/>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a:t>Xây dựng chức năng giỏ hàng</a:t>
            </a:r>
          </a:p>
          <a:p>
            <a:pPr marL="742950" lvl="1" indent="-285750">
              <a:spcBef>
                <a:spcPts val="560"/>
              </a:spcBef>
              <a:buSzPts val="2800"/>
              <a:buFont typeface="Wingdings" panose="05000000000000000000" pitchFamily="2" charset="2"/>
              <a:buChar char="§"/>
            </a:pPr>
            <a:r>
              <a:rPr lang="vi-VN"/>
              <a:t>Xây dựng chức năng thanh toán</a:t>
            </a:r>
          </a:p>
          <a:p>
            <a:pPr marL="742950" lvl="1" indent="-285750">
              <a:spcBef>
                <a:spcPts val="560"/>
              </a:spcBef>
              <a:buSzPts val="2800"/>
              <a:buFont typeface="Wingdings" panose="05000000000000000000" pitchFamily="2" charset="2"/>
              <a:buChar char="§"/>
            </a:pPr>
            <a:r>
              <a:rPr lang="vi-VN"/>
              <a:t>Xây dựng chức năng quản lý đơn hàng</a:t>
            </a:r>
          </a:p>
          <a:p>
            <a:pPr marL="742950" lvl="1" indent="-285750">
              <a:spcBef>
                <a:spcPts val="560"/>
              </a:spcBef>
              <a:buSzPts val="2800"/>
              <a:buFont typeface="Wingdings" panose="05000000000000000000" pitchFamily="2" charset="2"/>
              <a:buChar char="§"/>
            </a:pPr>
            <a:r>
              <a:rPr lang="vi-VN"/>
              <a:t>Thực hiện PowerPoint</a:t>
            </a:r>
          </a:p>
          <a:p>
            <a:pPr marL="742950" lvl="1" indent="-285750">
              <a:spcBef>
                <a:spcPts val="560"/>
              </a:spcBef>
              <a:buSzPts val="2800"/>
              <a:buFont typeface="Wingdings" panose="05000000000000000000" pitchFamily="2" charset="2"/>
              <a:buChar char="§"/>
            </a:pPr>
            <a:r>
              <a:rPr lang="vi-VN"/>
              <a:t>Xây dựng cơ sở dữ liệu</a:t>
            </a:r>
          </a:p>
          <a:p>
            <a:pPr marL="742950" lvl="1" indent="-285750">
              <a:spcBef>
                <a:spcPts val="560"/>
              </a:spcBef>
              <a:buSzPts val="2800"/>
              <a:buFont typeface="Wingdings" panose="05000000000000000000" pitchFamily="2" charset="2"/>
              <a:buChar char="§"/>
            </a:pPr>
            <a:r>
              <a:rPr lang="vi-VN"/>
              <a:t>Viết test case</a:t>
            </a:r>
          </a:p>
          <a:p>
            <a:endParaRPr lang="vi-VN"/>
          </a:p>
        </p:txBody>
      </p:sp>
      <p:sp>
        <p:nvSpPr>
          <p:cNvPr id="11" name="Google Shape;913;p35"/>
          <p:cNvSpPr/>
          <p:nvPr/>
        </p:nvSpPr>
        <p:spPr>
          <a:xfrm>
            <a:off x="2519963" y="2445278"/>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620246" y="2542216"/>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949828" y="2445278"/>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20" name="Oval 19"/>
          <p:cNvSpPr/>
          <p:nvPr/>
        </p:nvSpPr>
        <p:spPr>
          <a:xfrm>
            <a:off x="830866" y="818523"/>
            <a:ext cx="1591056" cy="1591056"/>
          </a:xfrm>
          <a:prstGeom prst="ellipse">
            <a:avLst/>
          </a:prstGeom>
          <a:blipFill>
            <a:blip r:embed="rId2"/>
            <a:stretch>
              <a:fillRect r="-50958" b="-50958"/>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2" name="Picture 21"/>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7568" y="1106645"/>
            <a:ext cx="3907541" cy="461665"/>
          </a:xfrm>
          <a:prstGeom prst="rect">
            <a:avLst/>
          </a:prstGeom>
          <a:noFill/>
        </p:spPr>
        <p:txBody>
          <a:bodyPr wrap="square" rtlCol="0">
            <a:spAutoFit/>
          </a:bodyPr>
          <a:lstStyle/>
          <a:p>
            <a:r>
              <a:rPr lang="vi-VN" sz="2400">
                <a:solidFill>
                  <a:schemeClr val="dk1"/>
                </a:solidFill>
                <a:sym typeface="Forum" panose="02000000000000000000"/>
              </a:rPr>
              <a:t>Tô Vũ Linh </a:t>
            </a:r>
          </a:p>
        </p:txBody>
      </p:sp>
      <p:sp>
        <p:nvSpPr>
          <p:cNvPr id="5" name="TextBox 4"/>
          <p:cNvSpPr txBox="1"/>
          <p:nvPr/>
        </p:nvSpPr>
        <p:spPr>
          <a:xfrm>
            <a:off x="327527" y="2334172"/>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77568" y="1548038"/>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PC04612| linhtvpc04612@fpt.edu.vn</a:t>
            </a:r>
          </a:p>
        </p:txBody>
      </p:sp>
      <p:sp>
        <p:nvSpPr>
          <p:cNvPr id="8" name="TextBox 7"/>
          <p:cNvSpPr txBox="1"/>
          <p:nvPr/>
        </p:nvSpPr>
        <p:spPr>
          <a:xfrm>
            <a:off x="1805940" y="2889558"/>
            <a:ext cx="7010532" cy="1692771"/>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Xây dựng chức </a:t>
            </a:r>
            <a:r>
              <a:rPr lang="vi-VN" dirty="0" smtClean="0"/>
              <a:t>năng </a:t>
            </a:r>
            <a:r>
              <a:rPr lang="vi-VN" dirty="0"/>
              <a:t>đánh giá</a:t>
            </a:r>
            <a:r>
              <a:rPr lang="en-US" dirty="0" smtClean="0"/>
              <a:t>, </a:t>
            </a:r>
            <a:r>
              <a:rPr lang="vi-VN" dirty="0" smtClean="0"/>
              <a:t>yêu thích</a:t>
            </a:r>
            <a:r>
              <a:rPr lang="en-US" dirty="0" smtClean="0"/>
              <a:t> </a:t>
            </a:r>
            <a:r>
              <a:rPr lang="en-US" dirty="0" err="1" smtClean="0"/>
              <a:t>sản</a:t>
            </a:r>
            <a:r>
              <a:rPr lang="en-US" dirty="0" smtClean="0"/>
              <a:t> </a:t>
            </a:r>
            <a:r>
              <a:rPr lang="en-US" dirty="0" err="1" smtClean="0"/>
              <a:t>phẩm</a:t>
            </a:r>
            <a:endParaRPr lang="en-US" dirty="0"/>
          </a:p>
          <a:p>
            <a:pPr marL="742950" lvl="1" indent="-285750">
              <a:spcBef>
                <a:spcPts val="560"/>
              </a:spcBef>
              <a:buSzPts val="2800"/>
              <a:buFont typeface="Wingdings" panose="05000000000000000000" pitchFamily="2" charset="2"/>
              <a:buChar char="§"/>
            </a:pPr>
            <a:r>
              <a:rPr lang="vi-VN" dirty="0"/>
              <a:t>Thống kê tổng số lượt đánh giá theo số sao</a:t>
            </a:r>
            <a:endParaRPr lang="en-US" dirty="0"/>
          </a:p>
          <a:p>
            <a:pPr marL="742950" lvl="1" indent="-285750">
              <a:spcBef>
                <a:spcPts val="560"/>
              </a:spcBef>
              <a:buSzPts val="2800"/>
              <a:buFont typeface="Wingdings" panose="05000000000000000000" pitchFamily="2" charset="2"/>
              <a:buChar char="§"/>
            </a:pPr>
            <a:r>
              <a:rPr lang="vi-VN" dirty="0"/>
              <a:t>Xây dựng chức năng</a:t>
            </a:r>
            <a:r>
              <a:rPr lang="en-US" dirty="0"/>
              <a:t> </a:t>
            </a:r>
            <a:r>
              <a:rPr lang="en-US" dirty="0" err="1"/>
              <a:t>lọc</a:t>
            </a:r>
            <a:r>
              <a:rPr lang="en-US" dirty="0"/>
              <a:t>,</a:t>
            </a:r>
            <a:r>
              <a:rPr lang="vi-VN" dirty="0"/>
              <a:t> yêu thích</a:t>
            </a:r>
            <a:r>
              <a:rPr lang="en-US" dirty="0"/>
              <a:t>, </a:t>
            </a:r>
            <a:r>
              <a:rPr lang="en-US" dirty="0" err="1"/>
              <a:t>đánh</a:t>
            </a:r>
            <a:r>
              <a:rPr lang="en-US" dirty="0"/>
              <a:t> </a:t>
            </a:r>
            <a:r>
              <a:rPr lang="en-US" dirty="0" err="1"/>
              <a:t>giá</a:t>
            </a:r>
            <a:endParaRPr lang="en-US" dirty="0"/>
          </a:p>
          <a:p>
            <a:pPr marL="742950" lvl="1" indent="-285750">
              <a:spcBef>
                <a:spcPts val="560"/>
              </a:spcBef>
              <a:buSzPts val="2800"/>
              <a:buFont typeface="Wingdings" panose="05000000000000000000" pitchFamily="2" charset="2"/>
              <a:buChar char="§"/>
            </a:pPr>
            <a:r>
              <a:rPr lang="vi-VN" dirty="0"/>
              <a:t>Viết báo cáo</a:t>
            </a:r>
            <a:endParaRPr lang="en-US" dirty="0"/>
          </a:p>
          <a:p>
            <a:pPr marL="742950" lvl="1" indent="-285750">
              <a:spcBef>
                <a:spcPts val="560"/>
              </a:spcBef>
              <a:buSzPts val="2800"/>
              <a:buFont typeface="Wingdings" panose="05000000000000000000" pitchFamily="2" charset="2"/>
              <a:buChar char="§"/>
            </a:pPr>
            <a:r>
              <a:rPr lang="vi-VN" dirty="0"/>
              <a:t>Viết test case</a:t>
            </a:r>
            <a:endParaRPr lang="en-US" dirty="0"/>
          </a:p>
          <a:p>
            <a:endParaRPr lang="vi-VN" dirty="0"/>
          </a:p>
        </p:txBody>
      </p:sp>
      <p:sp>
        <p:nvSpPr>
          <p:cNvPr id="11" name="Google Shape;913;p35"/>
          <p:cNvSpPr/>
          <p:nvPr/>
        </p:nvSpPr>
        <p:spPr>
          <a:xfrm>
            <a:off x="2377568" y="2360754"/>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7851" y="2457692"/>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807433" y="2360754"/>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50881" y="706416"/>
            <a:ext cx="1591056" cy="1591056"/>
          </a:xfrm>
          <a:prstGeom prst="ellipse">
            <a:avLst/>
          </a:prstGeom>
          <a:blipFill>
            <a:blip r:embed="rId2"/>
            <a:stretch>
              <a:fillRect r="-14940" b="-1494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1" name="Picture 20"/>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69949" y="1174336"/>
            <a:ext cx="3907541" cy="461665"/>
          </a:xfrm>
          <a:prstGeom prst="rect">
            <a:avLst/>
          </a:prstGeom>
          <a:noFill/>
        </p:spPr>
        <p:txBody>
          <a:bodyPr wrap="square" rtlCol="0">
            <a:spAutoFit/>
          </a:bodyPr>
          <a:lstStyle/>
          <a:p>
            <a:r>
              <a:rPr lang="vi-VN" sz="2400">
                <a:solidFill>
                  <a:schemeClr val="dk1"/>
                </a:solidFill>
                <a:sym typeface="Forum" panose="02000000000000000000"/>
              </a:rPr>
              <a:t>Huỳnh Văn Ni</a:t>
            </a:r>
          </a:p>
        </p:txBody>
      </p:sp>
      <p:sp>
        <p:nvSpPr>
          <p:cNvPr id="5" name="TextBox 4"/>
          <p:cNvSpPr txBox="1"/>
          <p:nvPr/>
        </p:nvSpPr>
        <p:spPr>
          <a:xfrm>
            <a:off x="319908" y="2401863"/>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69949" y="1615729"/>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PC04493 | nihvpc04493@fpt.edu.vn</a:t>
            </a:r>
          </a:p>
        </p:txBody>
      </p:sp>
      <p:sp>
        <p:nvSpPr>
          <p:cNvPr id="8" name="TextBox 7"/>
          <p:cNvSpPr txBox="1"/>
          <p:nvPr/>
        </p:nvSpPr>
        <p:spPr>
          <a:xfrm>
            <a:off x="1798321" y="2957249"/>
            <a:ext cx="5410328" cy="1985159"/>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Đăng nhập, đăng ký, </a:t>
            </a:r>
            <a:r>
              <a:rPr lang="vi-VN" dirty="0" smtClean="0"/>
              <a:t>đổi</a:t>
            </a:r>
            <a:r>
              <a:rPr lang="en-US" dirty="0" smtClean="0"/>
              <a:t> </a:t>
            </a:r>
            <a:r>
              <a:rPr lang="en-US" dirty="0" err="1" smtClean="0"/>
              <a:t>mật</a:t>
            </a:r>
            <a:r>
              <a:rPr lang="en-US" dirty="0" smtClean="0"/>
              <a:t> </a:t>
            </a:r>
            <a:r>
              <a:rPr lang="en-US" dirty="0" err="1" smtClean="0"/>
              <a:t>khẩu</a:t>
            </a:r>
            <a:r>
              <a:rPr lang="vi-VN" dirty="0" smtClean="0"/>
              <a:t>, </a:t>
            </a:r>
            <a:r>
              <a:rPr lang="vi-VN" dirty="0"/>
              <a:t>quên mật khẩu</a:t>
            </a:r>
          </a:p>
          <a:p>
            <a:pPr marL="742950" lvl="1" indent="-285750">
              <a:spcBef>
                <a:spcPts val="560"/>
              </a:spcBef>
              <a:buSzPts val="2800"/>
              <a:buFont typeface="Wingdings" panose="05000000000000000000" pitchFamily="2" charset="2"/>
              <a:buChar char="§"/>
            </a:pPr>
            <a:r>
              <a:rPr lang="vi-VN" dirty="0"/>
              <a:t>Chỉnh sửa thông tin cá nhân</a:t>
            </a:r>
          </a:p>
          <a:p>
            <a:pPr marL="742950" lvl="1" indent="-285750">
              <a:spcBef>
                <a:spcPts val="560"/>
              </a:spcBef>
              <a:buSzPts val="2800"/>
              <a:buFont typeface="Wingdings" panose="05000000000000000000" pitchFamily="2" charset="2"/>
              <a:buChar char="§"/>
            </a:pPr>
            <a:r>
              <a:rPr lang="vi-VN" dirty="0"/>
              <a:t>Đăng nhập </a:t>
            </a:r>
            <a:r>
              <a:rPr lang="vi-VN" dirty="0" smtClean="0"/>
              <a:t>google</a:t>
            </a:r>
            <a:endParaRPr lang="vi-VN" dirty="0"/>
          </a:p>
          <a:p>
            <a:pPr marL="742950" lvl="1" indent="-285750">
              <a:spcBef>
                <a:spcPts val="560"/>
              </a:spcBef>
              <a:buSzPts val="2800"/>
              <a:buFont typeface="Wingdings" panose="05000000000000000000" pitchFamily="2" charset="2"/>
              <a:buChar char="§"/>
            </a:pPr>
            <a:r>
              <a:rPr lang="vi-VN" dirty="0"/>
              <a:t>Quản lý người dùng</a:t>
            </a:r>
          </a:p>
          <a:p>
            <a:pPr marL="742950" lvl="1" indent="-285750">
              <a:spcBef>
                <a:spcPts val="560"/>
              </a:spcBef>
              <a:buSzPts val="2800"/>
              <a:buFont typeface="Wingdings" panose="05000000000000000000" pitchFamily="2" charset="2"/>
              <a:buChar char="§"/>
            </a:pPr>
            <a:r>
              <a:rPr lang="vi-VN" dirty="0"/>
              <a:t>Xác thực, phân quyền</a:t>
            </a:r>
          </a:p>
          <a:p>
            <a:pPr marL="742950" lvl="1" indent="-285750">
              <a:spcBef>
                <a:spcPts val="560"/>
              </a:spcBef>
              <a:buSzPts val="2800"/>
              <a:buFont typeface="Wingdings" panose="05000000000000000000" pitchFamily="2" charset="2"/>
              <a:buChar char="§"/>
            </a:pPr>
            <a:r>
              <a:rPr lang="vi-VN" dirty="0"/>
              <a:t>Viết testcase</a:t>
            </a:r>
          </a:p>
          <a:p>
            <a:endParaRPr lang="vi-VN" dirty="0"/>
          </a:p>
        </p:txBody>
      </p:sp>
      <p:sp>
        <p:nvSpPr>
          <p:cNvPr id="11" name="Google Shape;913;p35"/>
          <p:cNvSpPr/>
          <p:nvPr/>
        </p:nvSpPr>
        <p:spPr>
          <a:xfrm>
            <a:off x="2369949" y="2428445"/>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0232" y="2525383"/>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799814" y="2428445"/>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80852" y="748905"/>
            <a:ext cx="1591056" cy="1591056"/>
          </a:xfrm>
          <a:prstGeom prst="ellipse">
            <a:avLst/>
          </a:prstGeom>
          <a:blipFill>
            <a:blip r:embed="rId2"/>
            <a:stretch>
              <a:fillRect l="-32855" t="-17449" r="-18103" b="-33509"/>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3"/>
          <a:stretch>
            <a:fillRect/>
          </a:stretch>
        </p:blipFill>
        <p:spPr>
          <a:xfrm>
            <a:off x="781509" y="204234"/>
            <a:ext cx="1206924" cy="409971"/>
          </a:xfrm>
          <a:prstGeom prst="rect">
            <a:avLst/>
          </a:prstGeom>
        </p:spPr>
      </p:pic>
      <p:sp>
        <p:nvSpPr>
          <p:cNvPr id="21" name="TextBox 20"/>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p:cNvSpPr/>
          <p:nvPr/>
        </p:nvSpPr>
        <p:spPr>
          <a:xfrm>
            <a:off x="327528" y="53340"/>
            <a:ext cx="8755512" cy="5036820"/>
          </a:xfrm>
          <a:prstGeom prst="roundRect">
            <a:avLst/>
          </a:prstGeom>
          <a:noFill/>
          <a:ln w="57150">
            <a:solidFill>
              <a:srgbClr val="D9B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p:cNvSpPr txBox="1"/>
          <p:nvPr/>
        </p:nvSpPr>
        <p:spPr>
          <a:xfrm>
            <a:off x="2377569" y="1265776"/>
            <a:ext cx="3907541" cy="461665"/>
          </a:xfrm>
          <a:prstGeom prst="rect">
            <a:avLst/>
          </a:prstGeom>
          <a:noFill/>
        </p:spPr>
        <p:txBody>
          <a:bodyPr wrap="square" rtlCol="0">
            <a:spAutoFit/>
          </a:bodyPr>
          <a:lstStyle/>
          <a:p>
            <a:r>
              <a:rPr lang="vi-VN" sz="2400">
                <a:solidFill>
                  <a:schemeClr val="dk1"/>
                </a:solidFill>
                <a:sym typeface="Forum" panose="02000000000000000000"/>
              </a:rPr>
              <a:t>Nguyễn Minh Tiến</a:t>
            </a:r>
          </a:p>
        </p:txBody>
      </p:sp>
      <p:sp>
        <p:nvSpPr>
          <p:cNvPr id="5" name="TextBox 4"/>
          <p:cNvSpPr txBox="1"/>
          <p:nvPr/>
        </p:nvSpPr>
        <p:spPr>
          <a:xfrm>
            <a:off x="327528" y="2493303"/>
            <a:ext cx="2312945" cy="307777"/>
          </a:xfrm>
          <a:prstGeom prst="rect">
            <a:avLst/>
          </a:prstGeom>
          <a:noFill/>
        </p:spPr>
        <p:txBody>
          <a:bodyPr wrap="square" rtlCol="0">
            <a:spAutoFit/>
          </a:bodyPr>
          <a:lstStyle/>
          <a:p>
            <a:pPr algn="ctr"/>
            <a:r>
              <a:rPr lang="vi-VN" b="1">
                <a:solidFill>
                  <a:schemeClr val="tx1"/>
                </a:solidFill>
              </a:rPr>
              <a:t>Thành viên</a:t>
            </a:r>
          </a:p>
        </p:txBody>
      </p:sp>
      <p:sp>
        <p:nvSpPr>
          <p:cNvPr id="6" name="TextBox 5"/>
          <p:cNvSpPr txBox="1"/>
          <p:nvPr/>
        </p:nvSpPr>
        <p:spPr>
          <a:xfrm>
            <a:off x="2377569" y="1707169"/>
            <a:ext cx="4838700" cy="338554"/>
          </a:xfrm>
          <a:prstGeom prst="rect">
            <a:avLst/>
          </a:prstGeom>
          <a:noFill/>
        </p:spPr>
        <p:txBody>
          <a:bodyPr wrap="square" rtlCol="0">
            <a:spAutoFit/>
          </a:bodyPr>
          <a:lstStyle/>
          <a:p>
            <a:pPr>
              <a:spcAft>
                <a:spcPts val="1200"/>
              </a:spcAft>
            </a:pPr>
            <a:r>
              <a:rPr lang="vi-VN" sz="1600">
                <a:solidFill>
                  <a:schemeClr val="dk1"/>
                </a:solidFill>
                <a:latin typeface="+mj-lt"/>
              </a:rPr>
              <a:t>PC04492 | tiennmpc04492@fpt.edu.vn</a:t>
            </a:r>
          </a:p>
        </p:txBody>
      </p:sp>
      <p:sp>
        <p:nvSpPr>
          <p:cNvPr id="8" name="TextBox 7"/>
          <p:cNvSpPr txBox="1"/>
          <p:nvPr/>
        </p:nvSpPr>
        <p:spPr>
          <a:xfrm>
            <a:off x="1805941" y="3048689"/>
            <a:ext cx="6172200" cy="1400383"/>
          </a:xfrm>
          <a:prstGeom prst="rect">
            <a:avLst/>
          </a:prstGeom>
          <a:noFill/>
        </p:spPr>
        <p:txBody>
          <a:bodyPr wrap="square" rtlCol="0">
            <a:spAutoFit/>
          </a:bodyPr>
          <a:lstStyle/>
          <a:p>
            <a:pPr marL="742950" lvl="1" indent="-285750">
              <a:spcBef>
                <a:spcPts val="560"/>
              </a:spcBef>
              <a:buSzPts val="2800"/>
              <a:buFont typeface="Wingdings" panose="05000000000000000000" pitchFamily="2" charset="2"/>
              <a:buChar char="§"/>
            </a:pPr>
            <a:r>
              <a:rPr lang="vi-VN" dirty="0"/>
              <a:t>Xây dựng cơ sở dữ liệu</a:t>
            </a:r>
          </a:p>
          <a:p>
            <a:pPr marL="742950" lvl="1" indent="-285750">
              <a:spcBef>
                <a:spcPts val="560"/>
              </a:spcBef>
              <a:buSzPts val="2800"/>
              <a:buFont typeface="Wingdings" panose="05000000000000000000" pitchFamily="2" charset="2"/>
              <a:buChar char="§"/>
            </a:pPr>
            <a:r>
              <a:rPr lang="vi-VN" dirty="0"/>
              <a:t>Xây dựng chức năng </a:t>
            </a:r>
            <a:r>
              <a:rPr lang="vi-VN" dirty="0" smtClean="0"/>
              <a:t>voucher</a:t>
            </a:r>
            <a:r>
              <a:rPr lang="en-US" dirty="0" smtClean="0"/>
              <a:t> </a:t>
            </a:r>
            <a:r>
              <a:rPr lang="en-US" dirty="0" err="1" smtClean="0"/>
              <a:t>giảm</a:t>
            </a:r>
            <a:r>
              <a:rPr lang="en-US" dirty="0" smtClean="0"/>
              <a:t> </a:t>
            </a:r>
            <a:r>
              <a:rPr lang="en-US" dirty="0" err="1" smtClean="0"/>
              <a:t>giá</a:t>
            </a:r>
            <a:endParaRPr lang="vi-VN" dirty="0"/>
          </a:p>
          <a:p>
            <a:pPr marL="742950" lvl="1" indent="-285750">
              <a:spcBef>
                <a:spcPts val="560"/>
              </a:spcBef>
              <a:buSzPts val="2800"/>
              <a:buFont typeface="Wingdings" panose="05000000000000000000" pitchFamily="2" charset="2"/>
              <a:buChar char="§"/>
            </a:pPr>
            <a:r>
              <a:rPr lang="vi-VN" dirty="0"/>
              <a:t>Quản lý giảm giá trực </a:t>
            </a:r>
            <a:r>
              <a:rPr lang="vi-VN" dirty="0" smtClean="0"/>
              <a:t>tiếp, </a:t>
            </a:r>
            <a:r>
              <a:rPr lang="vi-VN" dirty="0"/>
              <a:t>nhà cung </a:t>
            </a:r>
            <a:r>
              <a:rPr lang="vi-VN" dirty="0" smtClean="0"/>
              <a:t>cấp</a:t>
            </a:r>
            <a:r>
              <a:rPr lang="en-US" dirty="0" smtClean="0"/>
              <a:t>,</a:t>
            </a:r>
            <a:r>
              <a:rPr lang="vi-VN" dirty="0" smtClean="0"/>
              <a:t> </a:t>
            </a:r>
            <a:r>
              <a:rPr lang="vi-VN" dirty="0"/>
              <a:t>phiếu nhập </a:t>
            </a:r>
          </a:p>
          <a:p>
            <a:pPr marL="742950" lvl="1" indent="-285750">
              <a:spcBef>
                <a:spcPts val="560"/>
              </a:spcBef>
              <a:buSzPts val="2800"/>
              <a:buFont typeface="Wingdings" panose="05000000000000000000" pitchFamily="2" charset="2"/>
              <a:buChar char="§"/>
            </a:pPr>
            <a:r>
              <a:rPr lang="vi-VN" dirty="0"/>
              <a:t>Viết báo cáo, test case</a:t>
            </a:r>
          </a:p>
          <a:p>
            <a:endParaRPr lang="vi-VN" dirty="0"/>
          </a:p>
        </p:txBody>
      </p:sp>
      <p:sp>
        <p:nvSpPr>
          <p:cNvPr id="11" name="Google Shape;913;p35"/>
          <p:cNvSpPr/>
          <p:nvPr/>
        </p:nvSpPr>
        <p:spPr>
          <a:xfrm>
            <a:off x="2377569" y="2519885"/>
            <a:ext cx="405000" cy="4050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22;p35"/>
          <p:cNvGrpSpPr/>
          <p:nvPr/>
        </p:nvGrpSpPr>
        <p:grpSpPr>
          <a:xfrm>
            <a:off x="2477852" y="2616823"/>
            <a:ext cx="204453" cy="203020"/>
            <a:chOff x="-64781025" y="3361050"/>
            <a:chExt cx="317425" cy="315200"/>
          </a:xfrm>
        </p:grpSpPr>
        <p:sp>
          <p:nvSpPr>
            <p:cNvPr id="13" name="Google Shape;923;p3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4;p3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p3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6;p3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18;p35"/>
          <p:cNvSpPr txBox="1"/>
          <p:nvPr/>
        </p:nvSpPr>
        <p:spPr>
          <a:xfrm>
            <a:off x="2807434" y="2519885"/>
            <a:ext cx="2322000" cy="455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a:solidFill>
                  <a:srgbClr val="000000"/>
                </a:solidFill>
                <a:latin typeface="Forum" panose="02000000000000000000"/>
                <a:ea typeface="Forum" panose="02000000000000000000"/>
                <a:cs typeface="Forum" panose="02000000000000000000"/>
                <a:sym typeface="Forum" panose="02000000000000000000"/>
              </a:rPr>
              <a:t>Công việc</a:t>
            </a:r>
            <a:endParaRPr sz="2000" b="1">
              <a:solidFill>
                <a:srgbClr val="000000"/>
              </a:solidFill>
              <a:latin typeface="Forum" panose="02000000000000000000"/>
              <a:ea typeface="Forum" panose="02000000000000000000"/>
              <a:cs typeface="Forum" panose="02000000000000000000"/>
              <a:sym typeface="Forum" panose="02000000000000000000"/>
            </a:endParaRPr>
          </a:p>
        </p:txBody>
      </p:sp>
      <p:sp>
        <p:nvSpPr>
          <p:cNvPr id="18" name="Oval 17"/>
          <p:cNvSpPr/>
          <p:nvPr/>
        </p:nvSpPr>
        <p:spPr>
          <a:xfrm>
            <a:off x="688472" y="865547"/>
            <a:ext cx="1591056" cy="1591056"/>
          </a:xfrm>
          <a:prstGeom prst="ellipse">
            <a:avLst/>
          </a:prstGeom>
          <a:blipFill>
            <a:blip r:embed="rId2"/>
            <a:stretch>
              <a:fillRect l="-9710" t="1172" r="-18584" b="-29466"/>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2949828" y="214384"/>
            <a:ext cx="3907541" cy="461665"/>
          </a:xfrm>
          <a:prstGeom prst="rect">
            <a:avLst/>
          </a:prstGeom>
          <a:noFill/>
        </p:spPr>
        <p:txBody>
          <a:bodyPr wrap="square" rtlCol="0">
            <a:spAutoFit/>
          </a:bodyPr>
          <a:lstStyle/>
          <a:p>
            <a:pPr algn="ctr"/>
            <a:r>
              <a:rPr lang="vi-VN" sz="2400" b="1">
                <a:solidFill>
                  <a:schemeClr val="dk1"/>
                </a:solidFill>
                <a:sym typeface="Forum" panose="02000000000000000000"/>
              </a:rPr>
              <a:t>I. Giới Thiệu Thành Viên</a:t>
            </a:r>
          </a:p>
        </p:txBody>
      </p:sp>
      <p:pic>
        <p:nvPicPr>
          <p:cNvPr id="21" name="Picture 20"/>
          <p:cNvPicPr>
            <a:picLocks noChangeAspect="1"/>
          </p:cNvPicPr>
          <p:nvPr/>
        </p:nvPicPr>
        <p:blipFill>
          <a:blip r:embed="rId3"/>
          <a:stretch>
            <a:fillRect/>
          </a:stretch>
        </p:blipFill>
        <p:spPr>
          <a:xfrm>
            <a:off x="781509" y="204234"/>
            <a:ext cx="1206924" cy="409971"/>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Handcrafted Groom's Shoes Portfolio by Slidesgo">
  <a:themeElements>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2.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3.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4.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ppt/theme/themeOverride5.xml><?xml version="1.0" encoding="utf-8"?>
<a:themeOverride xmlns:a="http://schemas.openxmlformats.org/drawingml/2006/main">
  <a:clrScheme name="Simple Light">
    <a:dk1>
      <a:srgbClr val="080505"/>
    </a:dk1>
    <a:lt1>
      <a:srgbClr val="F6F0EB"/>
    </a:lt1>
    <a:dk2>
      <a:srgbClr val="A55D10"/>
    </a:dk2>
    <a:lt2>
      <a:srgbClr val="D0AD6B"/>
    </a:lt2>
    <a:accent1>
      <a:srgbClr val="DDD5CC"/>
    </a:accent1>
    <a:accent2>
      <a:srgbClr val="ECE6DB"/>
    </a:accent2>
    <a:accent3>
      <a:srgbClr val="FFFFFF"/>
    </a:accent3>
    <a:accent4>
      <a:srgbClr val="FFFFFF"/>
    </a:accent4>
    <a:accent5>
      <a:srgbClr val="FFFFFF"/>
    </a:accent5>
    <a:accent6>
      <a:srgbClr val="FFFFFF"/>
    </a:accent6>
    <a:hlink>
      <a:srgbClr val="080505"/>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128</TotalTime>
  <Words>1264</Words>
  <Application>Microsoft Office PowerPoint</Application>
  <PresentationFormat>On-screen Show (16:9)</PresentationFormat>
  <Paragraphs>209</Paragraphs>
  <Slides>37</Slides>
  <Notes>24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Arial</vt:lpstr>
      <vt:lpstr>Forum</vt:lpstr>
      <vt:lpstr>Anaheim</vt:lpstr>
      <vt:lpstr>Open Sans ExtraBold</vt:lpstr>
      <vt:lpstr>STCaiyun</vt:lpstr>
      <vt:lpstr>Aharoni</vt:lpstr>
      <vt:lpstr>Raleway</vt:lpstr>
      <vt:lpstr>Quattrocento Sans</vt:lpstr>
      <vt:lpstr>Montserrat SemiBold</vt:lpstr>
      <vt:lpstr>Noto Sans Symbols</vt:lpstr>
      <vt:lpstr>Barlow Condensed Black</vt:lpstr>
      <vt:lpstr>Open Sans</vt:lpstr>
      <vt:lpstr>Times New Roman</vt:lpstr>
      <vt:lpstr>Alegreya Sans</vt:lpstr>
      <vt:lpstr>Wingdings</vt:lpstr>
      <vt:lpstr>Handcrafted Groom's Shoes Portfolio by Slidesgo</vt:lpstr>
      <vt:lpstr>Wesite Bán Giày Trực Tuyến</vt:lpstr>
      <vt:lpstr>Wesite Bán Giày Trực Tuyến</vt:lpstr>
      <vt:lpstr>NỘI DUNG</vt:lpstr>
      <vt:lpstr>PowerPoint Presentation</vt:lpstr>
      <vt:lpstr>PowerPoint Presentation</vt:lpstr>
      <vt:lpstr>PowerPoint Presentation</vt:lpstr>
      <vt:lpstr>PowerPoint Presentation</vt:lpstr>
      <vt:lpstr>PowerPoint Presentation</vt:lpstr>
      <vt:lpstr>PowerPoint Presentation</vt:lpstr>
      <vt:lpstr>II. Giới Thiệu Đề Tài</vt:lpstr>
      <vt:lpstr>III. KHẢO SÁT YÊU CẦU</vt:lpstr>
      <vt:lpstr>III. KHẢO SÁT YÊU CẦU</vt:lpstr>
      <vt:lpstr>III. KHẢO SÁT YÊU CẦU</vt:lpstr>
      <vt:lpstr>III. KHẢO SÁT YÊU CẦU</vt:lpstr>
      <vt:lpstr>III. KHẢO SÁT YÊU CẦU</vt:lpstr>
      <vt:lpstr>PowerPoint Presentation</vt:lpstr>
      <vt:lpstr>PowerPoint Presentation</vt:lpstr>
      <vt:lpstr>PowerPoint Presentation</vt:lpstr>
      <vt:lpstr>PowerPoint Presentation</vt:lpstr>
      <vt:lpstr>PowerPoint Presentation</vt:lpstr>
      <vt:lpstr>PowerPoint Presentation</vt:lpstr>
      <vt:lpstr>Thiết kế giao diện trang chủ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THUẬN LỢI</vt:lpstr>
      <vt:lpstr>KHÓ KHĂN</vt:lpstr>
      <vt:lpstr>PowerPoint Presentation</vt:lpstr>
      <vt:lpstr>Cảm ơn quý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Wesite Bán Giày Trực Tuyến</dc:title>
  <dc:creator/>
  <cp:lastModifiedBy>ACER</cp:lastModifiedBy>
  <cp:revision>17</cp:revision>
  <dcterms:created xsi:type="dcterms:W3CDTF">2023-12-17T08:16:46Z</dcterms:created>
  <dcterms:modified xsi:type="dcterms:W3CDTF">2023-12-18T14:00:37Z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29412897B84740FBA190A915554D0DAD_12</vt:lpwstr>
  </property>
  <property fmtid="{D5CDD505-2E9C-101B-9397-08002B2CF9AE}" pid="3" name="KSOProductBuildVer">
    <vt:lpwstr>1033-12.2.0.13359</vt:lpwstr>
  </property>
</Properties>
</file>